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94" r:id="rId4"/>
    <p:sldId id="295" r:id="rId5"/>
    <p:sldId id="287" r:id="rId6"/>
    <p:sldId id="293" r:id="rId7"/>
    <p:sldId id="289" r:id="rId8"/>
    <p:sldId id="290" r:id="rId9"/>
    <p:sldId id="292" r:id="rId10"/>
    <p:sldId id="291" r:id="rId11"/>
    <p:sldId id="26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2D66B5-5744-EA4F-A278-AD9CC6686D91}" v="440" dt="2022-01-07T02:32:18.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108" d="100"/>
          <a:sy n="108" d="100"/>
        </p:scale>
        <p:origin x="4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彭 文博" userId="2ea6012a28624e6d" providerId="LiveId" clId="{EA3BA48A-B607-4436-B757-64BE6F163A1A}"/>
    <pc:docChg chg="undo custSel modSld sldOrd">
      <pc:chgData name="彭 文博" userId="2ea6012a28624e6d" providerId="LiveId" clId="{EA3BA48A-B607-4436-B757-64BE6F163A1A}" dt="2021-12-26T15:13:11.332" v="204"/>
      <pc:docMkLst>
        <pc:docMk/>
      </pc:docMkLst>
      <pc:sldChg chg="modSp mod">
        <pc:chgData name="彭 文博" userId="2ea6012a28624e6d" providerId="LiveId" clId="{EA3BA48A-B607-4436-B757-64BE6F163A1A}" dt="2021-12-26T09:10:14.175" v="33"/>
        <pc:sldMkLst>
          <pc:docMk/>
          <pc:sldMk cId="0" sldId="256"/>
        </pc:sldMkLst>
        <pc:spChg chg="mod">
          <ac:chgData name="彭 文博" userId="2ea6012a28624e6d" providerId="LiveId" clId="{EA3BA48A-B607-4436-B757-64BE6F163A1A}" dt="2021-12-26T09:10:01.879" v="28" actId="20577"/>
          <ac:spMkLst>
            <pc:docMk/>
            <pc:sldMk cId="0" sldId="256"/>
            <ac:spMk id="6" creationId="{00000000-0000-0000-0000-000000000000}"/>
          </ac:spMkLst>
        </pc:spChg>
        <pc:spChg chg="mod">
          <ac:chgData name="彭 文博" userId="2ea6012a28624e6d" providerId="LiveId" clId="{EA3BA48A-B607-4436-B757-64BE6F163A1A}" dt="2021-12-26T09:10:14.175" v="33"/>
          <ac:spMkLst>
            <pc:docMk/>
            <pc:sldMk cId="0" sldId="256"/>
            <ac:spMk id="13" creationId="{00000000-0000-0000-0000-000000000000}"/>
          </ac:spMkLst>
        </pc:spChg>
      </pc:sldChg>
      <pc:sldChg chg="modSp mod">
        <pc:chgData name="彭 文博" userId="2ea6012a28624e6d" providerId="LiveId" clId="{EA3BA48A-B607-4436-B757-64BE6F163A1A}" dt="2021-12-26T09:10:46.555" v="48"/>
        <pc:sldMkLst>
          <pc:docMk/>
          <pc:sldMk cId="0" sldId="259"/>
        </pc:sldMkLst>
        <pc:spChg chg="mod">
          <ac:chgData name="彭 文博" userId="2ea6012a28624e6d" providerId="LiveId" clId="{EA3BA48A-B607-4436-B757-64BE6F163A1A}" dt="2021-12-26T09:10:26.042" v="36"/>
          <ac:spMkLst>
            <pc:docMk/>
            <pc:sldMk cId="0" sldId="259"/>
            <ac:spMk id="26" creationId="{00000000-0000-0000-0000-000000000000}"/>
          </ac:spMkLst>
        </pc:spChg>
        <pc:spChg chg="mod">
          <ac:chgData name="彭 文博" userId="2ea6012a28624e6d" providerId="LiveId" clId="{EA3BA48A-B607-4436-B757-64BE6F163A1A}" dt="2021-12-26T09:10:38.135" v="40" actId="1076"/>
          <ac:spMkLst>
            <pc:docMk/>
            <pc:sldMk cId="0" sldId="259"/>
            <ac:spMk id="27" creationId="{00000000-0000-0000-0000-000000000000}"/>
          </ac:spMkLst>
        </pc:spChg>
        <pc:spChg chg="mod">
          <ac:chgData name="彭 文博" userId="2ea6012a28624e6d" providerId="LiveId" clId="{EA3BA48A-B607-4436-B757-64BE6F163A1A}" dt="2021-12-26T09:10:42.509" v="43"/>
          <ac:spMkLst>
            <pc:docMk/>
            <pc:sldMk cId="0" sldId="259"/>
            <ac:spMk id="28" creationId="{00000000-0000-0000-0000-000000000000}"/>
          </ac:spMkLst>
        </pc:spChg>
        <pc:spChg chg="mod">
          <ac:chgData name="彭 文博" userId="2ea6012a28624e6d" providerId="LiveId" clId="{EA3BA48A-B607-4436-B757-64BE6F163A1A}" dt="2021-12-26T09:10:46.555" v="48"/>
          <ac:spMkLst>
            <pc:docMk/>
            <pc:sldMk cId="0" sldId="259"/>
            <ac:spMk id="29" creationId="{00000000-0000-0000-0000-000000000000}"/>
          </ac:spMkLst>
        </pc:spChg>
      </pc:sldChg>
      <pc:sldChg chg="addSp delSp modSp mod">
        <pc:chgData name="彭 文博" userId="2ea6012a28624e6d" providerId="LiveId" clId="{EA3BA48A-B607-4436-B757-64BE6F163A1A}" dt="2021-12-26T09:14:32.660" v="108" actId="1076"/>
        <pc:sldMkLst>
          <pc:docMk/>
          <pc:sldMk cId="145047413" sldId="287"/>
        </pc:sldMkLst>
        <pc:spChg chg="add mod">
          <ac:chgData name="彭 文博" userId="2ea6012a28624e6d" providerId="LiveId" clId="{EA3BA48A-B607-4436-B757-64BE6F163A1A}" dt="2021-12-26T09:14:32.660" v="108" actId="1076"/>
          <ac:spMkLst>
            <pc:docMk/>
            <pc:sldMk cId="145047413" sldId="287"/>
            <ac:spMk id="18" creationId="{4E4C7188-87DD-4165-8E4D-63AA8173E075}"/>
          </ac:spMkLst>
        </pc:spChg>
        <pc:spChg chg="del">
          <ac:chgData name="彭 文博" userId="2ea6012a28624e6d" providerId="LiveId" clId="{EA3BA48A-B607-4436-B757-64BE6F163A1A}" dt="2021-12-26T09:11:52.219" v="51" actId="478"/>
          <ac:spMkLst>
            <pc:docMk/>
            <pc:sldMk cId="145047413" sldId="287"/>
            <ac:spMk id="38" creationId="{28A972E0-FE41-43D1-8327-0C7A7DDD14A7}"/>
          </ac:spMkLst>
        </pc:spChg>
        <pc:spChg chg="mod">
          <ac:chgData name="彭 文博" userId="2ea6012a28624e6d" providerId="LiveId" clId="{EA3BA48A-B607-4436-B757-64BE6F163A1A}" dt="2021-12-26T09:13:29.890" v="92"/>
          <ac:spMkLst>
            <pc:docMk/>
            <pc:sldMk cId="145047413" sldId="287"/>
            <ac:spMk id="44" creationId="{00000000-0000-0000-0000-000000000000}"/>
          </ac:spMkLst>
        </pc:spChg>
        <pc:picChg chg="add mod">
          <ac:chgData name="彭 文博" userId="2ea6012a28624e6d" providerId="LiveId" clId="{EA3BA48A-B607-4436-B757-64BE6F163A1A}" dt="2021-12-26T09:13:02.641" v="71" actId="1076"/>
          <ac:picMkLst>
            <pc:docMk/>
            <pc:sldMk cId="145047413" sldId="287"/>
            <ac:picMk id="3" creationId="{D03F89CA-DD3B-42D8-9D2D-239B6DB74664}"/>
          </ac:picMkLst>
        </pc:picChg>
        <pc:picChg chg="del">
          <ac:chgData name="彭 文博" userId="2ea6012a28624e6d" providerId="LiveId" clId="{EA3BA48A-B607-4436-B757-64BE6F163A1A}" dt="2021-12-26T09:11:49.792" v="49" actId="478"/>
          <ac:picMkLst>
            <pc:docMk/>
            <pc:sldMk cId="145047413" sldId="287"/>
            <ac:picMk id="4" creationId="{F824060E-4C03-4837-B71E-F500276A47CD}"/>
          </ac:picMkLst>
        </pc:picChg>
        <pc:picChg chg="del">
          <ac:chgData name="彭 文博" userId="2ea6012a28624e6d" providerId="LiveId" clId="{EA3BA48A-B607-4436-B757-64BE6F163A1A}" dt="2021-12-26T09:13:38.873" v="93"/>
          <ac:picMkLst>
            <pc:docMk/>
            <pc:sldMk cId="145047413" sldId="287"/>
            <ac:picMk id="5" creationId="{4E907B10-E301-4F2E-8E8C-0DEE77583401}"/>
          </ac:picMkLst>
        </pc:picChg>
        <pc:picChg chg="del">
          <ac:chgData name="彭 文博" userId="2ea6012a28624e6d" providerId="LiveId" clId="{EA3BA48A-B607-4436-B757-64BE6F163A1A}" dt="2021-12-26T09:11:52.776" v="52" actId="478"/>
          <ac:picMkLst>
            <pc:docMk/>
            <pc:sldMk cId="145047413" sldId="287"/>
            <ac:picMk id="9" creationId="{927E0AF2-90CD-41E4-A2F0-E944461A0B36}"/>
          </ac:picMkLst>
        </pc:picChg>
        <pc:picChg chg="del">
          <ac:chgData name="彭 文博" userId="2ea6012a28624e6d" providerId="LiveId" clId="{EA3BA48A-B607-4436-B757-64BE6F163A1A}" dt="2021-12-26T09:11:53.127" v="53" actId="478"/>
          <ac:picMkLst>
            <pc:docMk/>
            <pc:sldMk cId="145047413" sldId="287"/>
            <ac:picMk id="11" creationId="{215B7A79-72A3-464E-8F11-B9A888853302}"/>
          </ac:picMkLst>
        </pc:picChg>
        <pc:picChg chg="del">
          <ac:chgData name="彭 文博" userId="2ea6012a28624e6d" providerId="LiveId" clId="{EA3BA48A-B607-4436-B757-64BE6F163A1A}" dt="2021-12-26T09:11:52.219" v="51" actId="478"/>
          <ac:picMkLst>
            <pc:docMk/>
            <pc:sldMk cId="145047413" sldId="287"/>
            <ac:picMk id="13" creationId="{1F6F6361-EE4F-4CBE-B0E3-8D2C53F4903D}"/>
          </ac:picMkLst>
        </pc:picChg>
        <pc:picChg chg="del">
          <ac:chgData name="彭 文博" userId="2ea6012a28624e6d" providerId="LiveId" clId="{EA3BA48A-B607-4436-B757-64BE6F163A1A}" dt="2021-12-26T09:11:52.219" v="51" actId="478"/>
          <ac:picMkLst>
            <pc:docMk/>
            <pc:sldMk cId="145047413" sldId="287"/>
            <ac:picMk id="15" creationId="{9162416F-1540-4634-8D39-0881AAEF4AFD}"/>
          </ac:picMkLst>
        </pc:picChg>
        <pc:picChg chg="del">
          <ac:chgData name="彭 文博" userId="2ea6012a28624e6d" providerId="LiveId" clId="{EA3BA48A-B607-4436-B757-64BE6F163A1A}" dt="2021-12-26T09:11:50.307" v="50" actId="478"/>
          <ac:picMkLst>
            <pc:docMk/>
            <pc:sldMk cId="145047413" sldId="287"/>
            <ac:picMk id="17" creationId="{0764BDC5-4BB6-4CF2-8197-F069219D9521}"/>
          </ac:picMkLst>
        </pc:picChg>
        <pc:cxnChg chg="del">
          <ac:chgData name="彭 文博" userId="2ea6012a28624e6d" providerId="LiveId" clId="{EA3BA48A-B607-4436-B757-64BE6F163A1A}" dt="2021-12-26T09:11:52.219" v="51" actId="478"/>
          <ac:cxnSpMkLst>
            <pc:docMk/>
            <pc:sldMk cId="145047413" sldId="287"/>
            <ac:cxnSpMk id="30" creationId="{00000000-0000-0000-0000-000000000000}"/>
          </ac:cxnSpMkLst>
        </pc:cxnChg>
        <pc:cxnChg chg="del">
          <ac:chgData name="彭 文博" userId="2ea6012a28624e6d" providerId="LiveId" clId="{EA3BA48A-B607-4436-B757-64BE6F163A1A}" dt="2021-12-26T09:11:52.219" v="51" actId="478"/>
          <ac:cxnSpMkLst>
            <pc:docMk/>
            <pc:sldMk cId="145047413" sldId="287"/>
            <ac:cxnSpMk id="31" creationId="{00000000-0000-0000-0000-000000000000}"/>
          </ac:cxnSpMkLst>
        </pc:cxnChg>
      </pc:sldChg>
      <pc:sldChg chg="addSp delSp modSp mod ord">
        <pc:chgData name="彭 文博" userId="2ea6012a28624e6d" providerId="LiveId" clId="{EA3BA48A-B607-4436-B757-64BE6F163A1A}" dt="2021-12-26T09:14:50.465" v="110"/>
        <pc:sldMkLst>
          <pc:docMk/>
          <pc:sldMk cId="1351917138" sldId="288"/>
        </pc:sldMkLst>
        <pc:spChg chg="mod">
          <ac:chgData name="彭 文博" userId="2ea6012a28624e6d" providerId="LiveId" clId="{EA3BA48A-B607-4436-B757-64BE6F163A1A}" dt="2021-12-26T09:14:50.465" v="110"/>
          <ac:spMkLst>
            <pc:docMk/>
            <pc:sldMk cId="1351917138" sldId="288"/>
            <ac:spMk id="18" creationId="{4E4C7188-87DD-4165-8E4D-63AA8173E075}"/>
          </ac:spMkLst>
        </pc:spChg>
        <pc:picChg chg="add mod">
          <ac:chgData name="彭 文博" userId="2ea6012a28624e6d" providerId="LiveId" clId="{EA3BA48A-B607-4436-B757-64BE6F163A1A}" dt="2021-12-26T09:13:55.797" v="98" actId="1076"/>
          <ac:picMkLst>
            <pc:docMk/>
            <pc:sldMk cId="1351917138" sldId="288"/>
            <ac:picMk id="2" creationId="{8E323CEA-D144-4BC4-B387-24C2A047A4A5}"/>
          </ac:picMkLst>
        </pc:picChg>
        <pc:picChg chg="del">
          <ac:chgData name="彭 文博" userId="2ea6012a28624e6d" providerId="LiveId" clId="{EA3BA48A-B607-4436-B757-64BE6F163A1A}" dt="2021-12-26T09:13:43.495" v="94" actId="478"/>
          <ac:picMkLst>
            <pc:docMk/>
            <pc:sldMk cId="1351917138" sldId="288"/>
            <ac:picMk id="3" creationId="{D03F89CA-DD3B-42D8-9D2D-239B6DB74664}"/>
          </ac:picMkLst>
        </pc:picChg>
      </pc:sldChg>
      <pc:sldChg chg="addSp delSp modSp mod">
        <pc:chgData name="彭 文博" userId="2ea6012a28624e6d" providerId="LiveId" clId="{EA3BA48A-B607-4436-B757-64BE6F163A1A}" dt="2021-12-26T09:15:34.495" v="125" actId="1076"/>
        <pc:sldMkLst>
          <pc:docMk/>
          <pc:sldMk cId="2887465496" sldId="289"/>
        </pc:sldMkLst>
        <pc:spChg chg="del mod">
          <ac:chgData name="彭 文博" userId="2ea6012a28624e6d" providerId="LiveId" clId="{EA3BA48A-B607-4436-B757-64BE6F163A1A}" dt="2021-12-26T09:15:15.138" v="119"/>
          <ac:spMkLst>
            <pc:docMk/>
            <pc:sldMk cId="2887465496" sldId="289"/>
            <ac:spMk id="18" creationId="{4E4C7188-87DD-4165-8E4D-63AA8173E075}"/>
          </ac:spMkLst>
        </pc:spChg>
        <pc:spChg chg="mod">
          <ac:chgData name="彭 文博" userId="2ea6012a28624e6d" providerId="LiveId" clId="{EA3BA48A-B607-4436-B757-64BE6F163A1A}" dt="2021-12-26T09:15:12.623" v="115"/>
          <ac:spMkLst>
            <pc:docMk/>
            <pc:sldMk cId="2887465496" sldId="289"/>
            <ac:spMk id="44" creationId="{00000000-0000-0000-0000-000000000000}"/>
          </ac:spMkLst>
        </pc:spChg>
        <pc:picChg chg="add mod">
          <ac:chgData name="彭 文博" userId="2ea6012a28624e6d" providerId="LiveId" clId="{EA3BA48A-B607-4436-B757-64BE6F163A1A}" dt="2021-12-26T09:15:34.495" v="125" actId="1076"/>
          <ac:picMkLst>
            <pc:docMk/>
            <pc:sldMk cId="2887465496" sldId="289"/>
            <ac:picMk id="2" creationId="{5421D3A8-848C-4FD0-82DD-0B2B8155509B}"/>
          </ac:picMkLst>
        </pc:picChg>
        <pc:picChg chg="del">
          <ac:chgData name="彭 文博" userId="2ea6012a28624e6d" providerId="LiveId" clId="{EA3BA48A-B607-4436-B757-64BE6F163A1A}" dt="2021-12-26T09:15:13.926" v="116" actId="478"/>
          <ac:picMkLst>
            <pc:docMk/>
            <pc:sldMk cId="2887465496" sldId="289"/>
            <ac:picMk id="3" creationId="{D03F89CA-DD3B-42D8-9D2D-239B6DB74664}"/>
          </ac:picMkLst>
        </pc:picChg>
      </pc:sldChg>
      <pc:sldChg chg="addSp delSp modSp mod">
        <pc:chgData name="彭 文博" userId="2ea6012a28624e6d" providerId="LiveId" clId="{EA3BA48A-B607-4436-B757-64BE6F163A1A}" dt="2021-12-26T15:13:11.332" v="204"/>
        <pc:sldMkLst>
          <pc:docMk/>
          <pc:sldMk cId="1376263539" sldId="293"/>
        </pc:sldMkLst>
        <pc:spChg chg="add del mod">
          <ac:chgData name="彭 文博" userId="2ea6012a28624e6d" providerId="LiveId" clId="{EA3BA48A-B607-4436-B757-64BE6F163A1A}" dt="2021-12-26T14:27:53.986" v="149"/>
          <ac:spMkLst>
            <pc:docMk/>
            <pc:sldMk cId="1376263539" sldId="293"/>
            <ac:spMk id="11" creationId="{55279A9E-E2B0-4EA2-9882-E0D5E1E53DC8}"/>
          </ac:spMkLst>
        </pc:spChg>
        <pc:spChg chg="add mod">
          <ac:chgData name="彭 文博" userId="2ea6012a28624e6d" providerId="LiveId" clId="{EA3BA48A-B607-4436-B757-64BE6F163A1A}" dt="2021-12-26T15:13:11.332" v="204"/>
          <ac:spMkLst>
            <pc:docMk/>
            <pc:sldMk cId="1376263539" sldId="293"/>
            <ac:spMk id="12" creationId="{FE05A94F-7BF2-496E-B4A6-D4D7766DAD7A}"/>
          </ac:spMkLst>
        </pc:spChg>
        <pc:spChg chg="del mod">
          <ac:chgData name="彭 文博" userId="2ea6012a28624e6d" providerId="LiveId" clId="{EA3BA48A-B607-4436-B757-64BE6F163A1A}" dt="2021-12-26T14:27:09.540" v="136"/>
          <ac:spMkLst>
            <pc:docMk/>
            <pc:sldMk cId="1376263539" sldId="293"/>
            <ac:spMk id="18" creationId="{4E4C7188-87DD-4165-8E4D-63AA8173E075}"/>
          </ac:spMkLst>
        </pc:spChg>
        <pc:spChg chg="mod">
          <ac:chgData name="彭 文博" userId="2ea6012a28624e6d" providerId="LiveId" clId="{EA3BA48A-B607-4436-B757-64BE6F163A1A}" dt="2021-12-26T14:27:06.608" v="132"/>
          <ac:spMkLst>
            <pc:docMk/>
            <pc:sldMk cId="1376263539" sldId="293"/>
            <ac:spMk id="44" creationId="{00000000-0000-0000-0000-000000000000}"/>
          </ac:spMkLst>
        </pc:spChg>
        <pc:picChg chg="add mod">
          <ac:chgData name="彭 文博" userId="2ea6012a28624e6d" providerId="LiveId" clId="{EA3BA48A-B607-4436-B757-64BE6F163A1A}" dt="2021-12-26T14:27:40.411" v="143" actId="1076"/>
          <ac:picMkLst>
            <pc:docMk/>
            <pc:sldMk cId="1376263539" sldId="293"/>
            <ac:picMk id="2" creationId="{650F47C3-AC93-4D1F-A1B7-1520C4E8E45A}"/>
          </ac:picMkLst>
        </pc:picChg>
        <pc:picChg chg="del">
          <ac:chgData name="彭 文博" userId="2ea6012a28624e6d" providerId="LiveId" clId="{EA3BA48A-B607-4436-B757-64BE6F163A1A}" dt="2021-12-26T14:27:08.145" v="133" actId="478"/>
          <ac:picMkLst>
            <pc:docMk/>
            <pc:sldMk cId="1376263539" sldId="293"/>
            <ac:picMk id="3" creationId="{D03F89CA-DD3B-42D8-9D2D-239B6DB74664}"/>
          </ac:picMkLst>
        </pc:picChg>
      </pc:sldChg>
    </pc:docChg>
  </pc:docChgLst>
  <pc:docChgLst>
    <pc:chgData name="0x48 Swung" userId="c75a445c88b43d54" providerId="LiveId" clId="{452D66B5-5744-EA4F-A278-AD9CC6686D91}"/>
    <pc:docChg chg="undo custSel addSld delSld modSld sldOrd">
      <pc:chgData name="0x48 Swung" userId="c75a445c88b43d54" providerId="LiveId" clId="{452D66B5-5744-EA4F-A278-AD9CC6686D91}" dt="2022-01-07T02:32:18.882" v="907" actId="20577"/>
      <pc:docMkLst>
        <pc:docMk/>
      </pc:docMkLst>
      <pc:sldChg chg="modSp mod">
        <pc:chgData name="0x48 Swung" userId="c75a445c88b43d54" providerId="LiveId" clId="{452D66B5-5744-EA4F-A278-AD9CC6686D91}" dt="2022-01-07T02:32:18.882" v="907" actId="20577"/>
        <pc:sldMkLst>
          <pc:docMk/>
          <pc:sldMk cId="0" sldId="256"/>
        </pc:sldMkLst>
        <pc:spChg chg="mod">
          <ac:chgData name="0x48 Swung" userId="c75a445c88b43d54" providerId="LiveId" clId="{452D66B5-5744-EA4F-A278-AD9CC6686D91}" dt="2022-01-07T02:32:18.586" v="906"/>
          <ac:spMkLst>
            <pc:docMk/>
            <pc:sldMk cId="0" sldId="256"/>
            <ac:spMk id="8" creationId="{00000000-0000-0000-0000-000000000000}"/>
          </ac:spMkLst>
        </pc:spChg>
        <pc:spChg chg="mod">
          <ac:chgData name="0x48 Swung" userId="c75a445c88b43d54" providerId="LiveId" clId="{452D66B5-5744-EA4F-A278-AD9CC6686D91}" dt="2022-01-07T02:32:18.586" v="906"/>
          <ac:spMkLst>
            <pc:docMk/>
            <pc:sldMk cId="0" sldId="256"/>
            <ac:spMk id="9" creationId="{00000000-0000-0000-0000-000000000000}"/>
          </ac:spMkLst>
        </pc:spChg>
        <pc:spChg chg="mod">
          <ac:chgData name="0x48 Swung" userId="c75a445c88b43d54" providerId="LiveId" clId="{452D66B5-5744-EA4F-A278-AD9CC6686D91}" dt="2022-01-07T02:32:18.882" v="907" actId="20577"/>
          <ac:spMkLst>
            <pc:docMk/>
            <pc:sldMk cId="0" sldId="256"/>
            <ac:spMk id="10" creationId="{00000000-0000-0000-0000-000000000000}"/>
          </ac:spMkLst>
        </pc:spChg>
        <pc:spChg chg="mod">
          <ac:chgData name="0x48 Swung" userId="c75a445c88b43d54" providerId="LiveId" clId="{452D66B5-5744-EA4F-A278-AD9CC6686D91}" dt="2022-01-07T02:32:18.586" v="906"/>
          <ac:spMkLst>
            <pc:docMk/>
            <pc:sldMk cId="0" sldId="256"/>
            <ac:spMk id="11" creationId="{00000000-0000-0000-0000-000000000000}"/>
          </ac:spMkLst>
        </pc:spChg>
        <pc:spChg chg="mod">
          <ac:chgData name="0x48 Swung" userId="c75a445c88b43d54" providerId="LiveId" clId="{452D66B5-5744-EA4F-A278-AD9CC6686D91}" dt="2022-01-07T02:32:18.586" v="906"/>
          <ac:spMkLst>
            <pc:docMk/>
            <pc:sldMk cId="0" sldId="256"/>
            <ac:spMk id="12" creationId="{00000000-0000-0000-0000-000000000000}"/>
          </ac:spMkLst>
        </pc:spChg>
        <pc:spChg chg="mod">
          <ac:chgData name="0x48 Swung" userId="c75a445c88b43d54" providerId="LiveId" clId="{452D66B5-5744-EA4F-A278-AD9CC6686D91}" dt="2022-01-07T02:32:18.586" v="906"/>
          <ac:spMkLst>
            <pc:docMk/>
            <pc:sldMk cId="0" sldId="256"/>
            <ac:spMk id="13" creationId="{00000000-0000-0000-0000-000000000000}"/>
          </ac:spMkLst>
        </pc:spChg>
        <pc:grpChg chg="mod">
          <ac:chgData name="0x48 Swung" userId="c75a445c88b43d54" providerId="LiveId" clId="{452D66B5-5744-EA4F-A278-AD9CC6686D91}" dt="2022-01-07T02:32:18.586" v="906"/>
          <ac:grpSpMkLst>
            <pc:docMk/>
            <pc:sldMk cId="0" sldId="256"/>
            <ac:grpSpMk id="14" creationId="{00000000-0000-0000-0000-000000000000}"/>
          </ac:grpSpMkLst>
        </pc:grpChg>
      </pc:sldChg>
      <pc:sldChg chg="addSp delSp modSp del mod">
        <pc:chgData name="0x48 Swung" userId="c75a445c88b43d54" providerId="LiveId" clId="{452D66B5-5744-EA4F-A278-AD9CC6686D91}" dt="2022-01-07T01:15:15.876" v="480" actId="2696"/>
        <pc:sldMkLst>
          <pc:docMk/>
          <pc:sldMk cId="1351917138" sldId="288"/>
        </pc:sldMkLst>
        <pc:spChg chg="del">
          <ac:chgData name="0x48 Swung" userId="c75a445c88b43d54" providerId="LiveId" clId="{452D66B5-5744-EA4F-A278-AD9CC6686D91}" dt="2022-01-07T01:12:09.127" v="467" actId="478"/>
          <ac:spMkLst>
            <pc:docMk/>
            <pc:sldMk cId="1351917138" sldId="288"/>
            <ac:spMk id="18" creationId="{4E4C7188-87DD-4165-8E4D-63AA8173E075}"/>
          </ac:spMkLst>
        </pc:spChg>
        <pc:spChg chg="mod">
          <ac:chgData name="0x48 Swung" userId="c75a445c88b43d54" providerId="LiveId" clId="{452D66B5-5744-EA4F-A278-AD9CC6686D91}" dt="2022-01-07T01:12:02.089" v="464" actId="20577"/>
          <ac:spMkLst>
            <pc:docMk/>
            <pc:sldMk cId="1351917138" sldId="288"/>
            <ac:spMk id="44" creationId="{00000000-0000-0000-0000-000000000000}"/>
          </ac:spMkLst>
        </pc:spChg>
        <pc:picChg chg="del mod">
          <ac:chgData name="0x48 Swung" userId="c75a445c88b43d54" providerId="LiveId" clId="{452D66B5-5744-EA4F-A278-AD9CC6686D91}" dt="2022-01-07T01:12:04.870" v="466" actId="478"/>
          <ac:picMkLst>
            <pc:docMk/>
            <pc:sldMk cId="1351917138" sldId="288"/>
            <ac:picMk id="2" creationId="{8E323CEA-D144-4BC4-B387-24C2A047A4A5}"/>
          </ac:picMkLst>
        </pc:picChg>
        <pc:picChg chg="add mod">
          <ac:chgData name="0x48 Swung" userId="c75a445c88b43d54" providerId="LiveId" clId="{452D66B5-5744-EA4F-A278-AD9CC6686D91}" dt="2022-01-07T01:13:00.280" v="479" actId="1036"/>
          <ac:picMkLst>
            <pc:docMk/>
            <pc:sldMk cId="1351917138" sldId="288"/>
            <ac:picMk id="4" creationId="{938030CB-99E9-D949-9B06-DEDF38B5C990}"/>
          </ac:picMkLst>
        </pc:picChg>
      </pc:sldChg>
      <pc:sldChg chg="addSp delSp modSp add mod">
        <pc:chgData name="0x48 Swung" userId="c75a445c88b43d54" providerId="LiveId" clId="{452D66B5-5744-EA4F-A278-AD9CC6686D91}" dt="2021-12-26T14:08:00.781" v="442"/>
        <pc:sldMkLst>
          <pc:docMk/>
          <pc:sldMk cId="934920771" sldId="290"/>
        </pc:sldMkLst>
        <pc:spChg chg="add mod">
          <ac:chgData name="0x48 Swung" userId="c75a445c88b43d54" providerId="LiveId" clId="{452D66B5-5744-EA4F-A278-AD9CC6686D91}" dt="2021-12-26T14:08:00.781" v="442"/>
          <ac:spMkLst>
            <pc:docMk/>
            <pc:sldMk cId="934920771" sldId="290"/>
            <ac:spMk id="3" creationId="{B70D8A4C-CB65-364D-9734-90EFD5FDF7B5}"/>
          </ac:spMkLst>
        </pc:spChg>
        <pc:spChg chg="mod">
          <ac:chgData name="0x48 Swung" userId="c75a445c88b43d54" providerId="LiveId" clId="{452D66B5-5744-EA4F-A278-AD9CC6686D91}" dt="2021-12-26T13:57:37.490" v="27" actId="20577"/>
          <ac:spMkLst>
            <pc:docMk/>
            <pc:sldMk cId="934920771" sldId="290"/>
            <ac:spMk id="44" creationId="{00000000-0000-0000-0000-000000000000}"/>
          </ac:spMkLst>
        </pc:spChg>
        <pc:picChg chg="del">
          <ac:chgData name="0x48 Swung" userId="c75a445c88b43d54" providerId="LiveId" clId="{452D66B5-5744-EA4F-A278-AD9CC6686D91}" dt="2021-12-26T13:57:31.123" v="1" actId="478"/>
          <ac:picMkLst>
            <pc:docMk/>
            <pc:sldMk cId="934920771" sldId="290"/>
            <ac:picMk id="2" creationId="{5421D3A8-848C-4FD0-82DD-0B2B8155509B}"/>
          </ac:picMkLst>
        </pc:picChg>
        <pc:picChg chg="add mod">
          <ac:chgData name="0x48 Swung" userId="c75a445c88b43d54" providerId="LiveId" clId="{452D66B5-5744-EA4F-A278-AD9CC6686D91}" dt="2021-12-26T14:00:58.106" v="32" actId="1076"/>
          <ac:picMkLst>
            <pc:docMk/>
            <pc:sldMk cId="934920771" sldId="290"/>
            <ac:picMk id="9" creationId="{FA3166A2-F2BD-184D-AD2A-F8FCEE89D603}"/>
          </ac:picMkLst>
        </pc:picChg>
      </pc:sldChg>
      <pc:sldChg chg="addSp delSp modSp add mod modAnim">
        <pc:chgData name="0x48 Swung" userId="c75a445c88b43d54" providerId="LiveId" clId="{452D66B5-5744-EA4F-A278-AD9CC6686D91}" dt="2021-12-26T14:08:29.879" v="446" actId="14100"/>
        <pc:sldMkLst>
          <pc:docMk/>
          <pc:sldMk cId="2061647408" sldId="291"/>
        </pc:sldMkLst>
        <pc:spChg chg="mod">
          <ac:chgData name="0x48 Swung" userId="c75a445c88b43d54" providerId="LiveId" clId="{452D66B5-5744-EA4F-A278-AD9CC6686D91}" dt="2021-12-26T14:08:29.879" v="446" actId="14100"/>
          <ac:spMkLst>
            <pc:docMk/>
            <pc:sldMk cId="2061647408" sldId="291"/>
            <ac:spMk id="3" creationId="{B70D8A4C-CB65-364D-9734-90EFD5FDF7B5}"/>
          </ac:spMkLst>
        </pc:spChg>
        <pc:picChg chg="add del mod">
          <ac:chgData name="0x48 Swung" userId="c75a445c88b43d54" providerId="LiveId" clId="{452D66B5-5744-EA4F-A278-AD9CC6686D91}" dt="2021-12-26T14:04:13.564" v="314" actId="478"/>
          <ac:picMkLst>
            <pc:docMk/>
            <pc:sldMk cId="2061647408" sldId="291"/>
            <ac:picMk id="4" creationId="{A0E4C370-B9C9-0440-BF31-F3B59DE778F9}"/>
          </ac:picMkLst>
        </pc:picChg>
        <pc:picChg chg="add mod">
          <ac:chgData name="0x48 Swung" userId="c75a445c88b43d54" providerId="LiveId" clId="{452D66B5-5744-EA4F-A278-AD9CC6686D91}" dt="2021-12-26T14:05:15.046" v="332" actId="14100"/>
          <ac:picMkLst>
            <pc:docMk/>
            <pc:sldMk cId="2061647408" sldId="291"/>
            <ac:picMk id="6" creationId="{22501C39-583E-DC47-90E8-1D7EFAD7FDDC}"/>
          </ac:picMkLst>
        </pc:picChg>
        <pc:picChg chg="del">
          <ac:chgData name="0x48 Swung" userId="c75a445c88b43d54" providerId="LiveId" clId="{452D66B5-5744-EA4F-A278-AD9CC6686D91}" dt="2021-12-26T14:03:00.287" v="299" actId="478"/>
          <ac:picMkLst>
            <pc:docMk/>
            <pc:sldMk cId="2061647408" sldId="291"/>
            <ac:picMk id="9" creationId="{FA3166A2-F2BD-184D-AD2A-F8FCEE89D603}"/>
          </ac:picMkLst>
        </pc:picChg>
        <pc:picChg chg="add del mod">
          <ac:chgData name="0x48 Swung" userId="c75a445c88b43d54" providerId="LiveId" clId="{452D66B5-5744-EA4F-A278-AD9CC6686D91}" dt="2021-12-26T14:04:11.964" v="312" actId="478"/>
          <ac:picMkLst>
            <pc:docMk/>
            <pc:sldMk cId="2061647408" sldId="291"/>
            <ac:picMk id="11" creationId="{A2098B3C-A3CD-5741-A47A-DCEA592D9045}"/>
          </ac:picMkLst>
        </pc:picChg>
        <pc:picChg chg="add mod">
          <ac:chgData name="0x48 Swung" userId="c75a445c88b43d54" providerId="LiveId" clId="{452D66B5-5744-EA4F-A278-AD9CC6686D91}" dt="2021-12-26T14:05:04.216" v="329" actId="1076"/>
          <ac:picMkLst>
            <pc:docMk/>
            <pc:sldMk cId="2061647408" sldId="291"/>
            <ac:picMk id="13" creationId="{5BE1B78F-E6F0-1945-AA4A-15FC697E37E2}"/>
          </ac:picMkLst>
        </pc:picChg>
        <pc:picChg chg="add mod">
          <ac:chgData name="0x48 Swung" userId="c75a445c88b43d54" providerId="LiveId" clId="{452D66B5-5744-EA4F-A278-AD9CC6686D91}" dt="2021-12-26T14:05:19.892" v="334" actId="14100"/>
          <ac:picMkLst>
            <pc:docMk/>
            <pc:sldMk cId="2061647408" sldId="291"/>
            <ac:picMk id="15" creationId="{D609049D-DADF-6944-A899-0A8C3CC0974C}"/>
          </ac:picMkLst>
        </pc:picChg>
      </pc:sldChg>
      <pc:sldChg chg="addSp delSp modSp add mod ord delAnim">
        <pc:chgData name="0x48 Swung" userId="c75a445c88b43d54" providerId="LiveId" clId="{452D66B5-5744-EA4F-A278-AD9CC6686D91}" dt="2021-12-26T14:12:08.887" v="454" actId="14100"/>
        <pc:sldMkLst>
          <pc:docMk/>
          <pc:sldMk cId="3652142866" sldId="292"/>
        </pc:sldMkLst>
        <pc:spChg chg="mod">
          <ac:chgData name="0x48 Swung" userId="c75a445c88b43d54" providerId="LiveId" clId="{452D66B5-5744-EA4F-A278-AD9CC6686D91}" dt="2021-12-26T14:09:45.795" v="451" actId="1076"/>
          <ac:spMkLst>
            <pc:docMk/>
            <pc:sldMk cId="3652142866" sldId="292"/>
            <ac:spMk id="3" creationId="{B70D8A4C-CB65-364D-9734-90EFD5FDF7B5}"/>
          </ac:spMkLst>
        </pc:spChg>
        <pc:picChg chg="add mod">
          <ac:chgData name="0x48 Swung" userId="c75a445c88b43d54" providerId="LiveId" clId="{452D66B5-5744-EA4F-A278-AD9CC6686D91}" dt="2021-12-26T14:12:08.887" v="454" actId="14100"/>
          <ac:picMkLst>
            <pc:docMk/>
            <pc:sldMk cId="3652142866" sldId="292"/>
            <ac:picMk id="4" creationId="{EAF1B3D7-1EA8-7B4B-A220-033F0489E7EC}"/>
          </ac:picMkLst>
        </pc:picChg>
        <pc:picChg chg="del">
          <ac:chgData name="0x48 Swung" userId="c75a445c88b43d54" providerId="LiveId" clId="{452D66B5-5744-EA4F-A278-AD9CC6686D91}" dt="2021-12-26T14:05:37.816" v="338" actId="478"/>
          <ac:picMkLst>
            <pc:docMk/>
            <pc:sldMk cId="3652142866" sldId="292"/>
            <ac:picMk id="6" creationId="{22501C39-583E-DC47-90E8-1D7EFAD7FDDC}"/>
          </ac:picMkLst>
        </pc:picChg>
        <pc:picChg chg="add mod">
          <ac:chgData name="0x48 Swung" userId="c75a445c88b43d54" providerId="LiveId" clId="{452D66B5-5744-EA4F-A278-AD9CC6686D91}" dt="2021-12-26T14:06:59.673" v="440" actId="1076"/>
          <ac:picMkLst>
            <pc:docMk/>
            <pc:sldMk cId="3652142866" sldId="292"/>
            <ac:picMk id="9" creationId="{88C08616-DEC7-2140-9CDE-A225AA89A856}"/>
          </ac:picMkLst>
        </pc:picChg>
        <pc:picChg chg="del">
          <ac:chgData name="0x48 Swung" userId="c75a445c88b43d54" providerId="LiveId" clId="{452D66B5-5744-EA4F-A278-AD9CC6686D91}" dt="2021-12-26T14:05:37.816" v="338" actId="478"/>
          <ac:picMkLst>
            <pc:docMk/>
            <pc:sldMk cId="3652142866" sldId="292"/>
            <ac:picMk id="13" creationId="{5BE1B78F-E6F0-1945-AA4A-15FC697E37E2}"/>
          </ac:picMkLst>
        </pc:picChg>
        <pc:picChg chg="del">
          <ac:chgData name="0x48 Swung" userId="c75a445c88b43d54" providerId="LiveId" clId="{452D66B5-5744-EA4F-A278-AD9CC6686D91}" dt="2021-12-26T14:05:37.816" v="338" actId="478"/>
          <ac:picMkLst>
            <pc:docMk/>
            <pc:sldMk cId="3652142866" sldId="292"/>
            <ac:picMk id="15" creationId="{D609049D-DADF-6944-A899-0A8C3CC0974C}"/>
          </ac:picMkLst>
        </pc:picChg>
      </pc:sldChg>
      <pc:sldChg chg="new del">
        <pc:chgData name="0x48 Swung" userId="c75a445c88b43d54" providerId="LiveId" clId="{452D66B5-5744-EA4F-A278-AD9CC6686D91}" dt="2022-01-07T01:11:52.387" v="456" actId="680"/>
        <pc:sldMkLst>
          <pc:docMk/>
          <pc:sldMk cId="753919222" sldId="294"/>
        </pc:sldMkLst>
      </pc:sldChg>
      <pc:sldChg chg="addSp delSp modSp add mod modAnim">
        <pc:chgData name="0x48 Swung" userId="c75a445c88b43d54" providerId="LiveId" clId="{452D66B5-5744-EA4F-A278-AD9CC6686D91}" dt="2022-01-07T02:21:59.460" v="903" actId="20577"/>
        <pc:sldMkLst>
          <pc:docMk/>
          <pc:sldMk cId="1669514221" sldId="294"/>
        </pc:sldMkLst>
        <pc:spChg chg="add del mod">
          <ac:chgData name="0x48 Swung" userId="c75a445c88b43d54" providerId="LiveId" clId="{452D66B5-5744-EA4F-A278-AD9CC6686D91}" dt="2022-01-07T01:45:24.614" v="816"/>
          <ac:spMkLst>
            <pc:docMk/>
            <pc:sldMk cId="1669514221" sldId="294"/>
            <ac:spMk id="18" creationId="{4E4C7188-87DD-4165-8E4D-63AA8173E075}"/>
          </ac:spMkLst>
        </pc:spChg>
        <pc:spChg chg="mod">
          <ac:chgData name="0x48 Swung" userId="c75a445c88b43d54" providerId="LiveId" clId="{452D66B5-5744-EA4F-A278-AD9CC6686D91}" dt="2022-01-07T02:21:59.460" v="903" actId="20577"/>
          <ac:spMkLst>
            <pc:docMk/>
            <pc:sldMk cId="1669514221" sldId="294"/>
            <ac:spMk id="44" creationId="{00000000-0000-0000-0000-000000000000}"/>
          </ac:spMkLst>
        </pc:spChg>
        <pc:picChg chg="del">
          <ac:chgData name="0x48 Swung" userId="c75a445c88b43d54" providerId="LiveId" clId="{452D66B5-5744-EA4F-A278-AD9CC6686D91}" dt="2022-01-07T01:30:50.943" v="515" actId="478"/>
          <ac:picMkLst>
            <pc:docMk/>
            <pc:sldMk cId="1669514221" sldId="294"/>
            <ac:picMk id="2" creationId="{8E323CEA-D144-4BC4-B387-24C2A047A4A5}"/>
          </ac:picMkLst>
        </pc:picChg>
      </pc:sldChg>
      <pc:sldChg chg="new del">
        <pc:chgData name="0x48 Swung" userId="c75a445c88b43d54" providerId="LiveId" clId="{452D66B5-5744-EA4F-A278-AD9CC6686D91}" dt="2022-01-07T01:30:36.356" v="482" actId="680"/>
        <pc:sldMkLst>
          <pc:docMk/>
          <pc:sldMk cId="3363612101" sldId="295"/>
        </pc:sldMkLst>
      </pc:sldChg>
      <pc:sldChg chg="modSp add mod">
        <pc:chgData name="0x48 Swung" userId="c75a445c88b43d54" providerId="LiveId" clId="{452D66B5-5744-EA4F-A278-AD9CC6686D91}" dt="2022-01-07T01:45:45.404" v="819" actId="20577"/>
        <pc:sldMkLst>
          <pc:docMk/>
          <pc:sldMk cId="3504406788" sldId="295"/>
        </pc:sldMkLst>
        <pc:spChg chg="mod">
          <ac:chgData name="0x48 Swung" userId="c75a445c88b43d54" providerId="LiveId" clId="{452D66B5-5744-EA4F-A278-AD9CC6686D91}" dt="2022-01-07T01:45:45.404" v="819" actId="20577"/>
          <ac:spMkLst>
            <pc:docMk/>
            <pc:sldMk cId="3504406788" sldId="295"/>
            <ac:spMk id="18" creationId="{4E4C7188-87DD-4165-8E4D-63AA8173E075}"/>
          </ac:spMkLst>
        </pc:spChg>
      </pc:sldChg>
    </pc:docChg>
  </pc:docChgLst>
  <pc:docChgLst>
    <pc:chgData name="Po er_233" userId="1a2fb83ca5d298b7" providerId="LiveId" clId="{2598EB59-29E4-49D6-9A2B-60CCD120CAB9}"/>
    <pc:docChg chg="undo custSel modSld sldOrd">
      <pc:chgData name="Po er_233" userId="1a2fb83ca5d298b7" providerId="LiveId" clId="{2598EB59-29E4-49D6-9A2B-60CCD120CAB9}" dt="2021-12-26T14:42:09.796" v="96" actId="1076"/>
      <pc:docMkLst>
        <pc:docMk/>
      </pc:docMkLst>
      <pc:sldChg chg="ord">
        <pc:chgData name="Po er_233" userId="1a2fb83ca5d298b7" providerId="LiveId" clId="{2598EB59-29E4-49D6-9A2B-60CCD120CAB9}" dt="2021-12-26T14:36:38.611" v="0" actId="20578"/>
        <pc:sldMkLst>
          <pc:docMk/>
          <pc:sldMk cId="0" sldId="256"/>
        </pc:sldMkLst>
      </pc:sldChg>
      <pc:sldChg chg="modSp mod">
        <pc:chgData name="Po er_233" userId="1a2fb83ca5d298b7" providerId="LiveId" clId="{2598EB59-29E4-49D6-9A2B-60CCD120CAB9}" dt="2021-12-26T14:37:37.088" v="8" actId="1076"/>
        <pc:sldMkLst>
          <pc:docMk/>
          <pc:sldMk cId="145047413" sldId="287"/>
        </pc:sldMkLst>
        <pc:spChg chg="mod">
          <ac:chgData name="Po er_233" userId="1a2fb83ca5d298b7" providerId="LiveId" clId="{2598EB59-29E4-49D6-9A2B-60CCD120CAB9}" dt="2021-12-26T14:37:37.088" v="8" actId="1076"/>
          <ac:spMkLst>
            <pc:docMk/>
            <pc:sldMk cId="145047413" sldId="287"/>
            <ac:spMk id="18" creationId="{4E4C7188-87DD-4165-8E4D-63AA8173E075}"/>
          </ac:spMkLst>
        </pc:spChg>
      </pc:sldChg>
      <pc:sldChg chg="modSp mod">
        <pc:chgData name="Po er_233" userId="1a2fb83ca5d298b7" providerId="LiveId" clId="{2598EB59-29E4-49D6-9A2B-60CCD120CAB9}" dt="2021-12-26T14:37:11.724" v="2" actId="2711"/>
        <pc:sldMkLst>
          <pc:docMk/>
          <pc:sldMk cId="1351917138" sldId="288"/>
        </pc:sldMkLst>
        <pc:spChg chg="mod">
          <ac:chgData name="Po er_233" userId="1a2fb83ca5d298b7" providerId="LiveId" clId="{2598EB59-29E4-49D6-9A2B-60CCD120CAB9}" dt="2021-12-26T14:37:11.724" v="2" actId="2711"/>
          <ac:spMkLst>
            <pc:docMk/>
            <pc:sldMk cId="1351917138" sldId="288"/>
            <ac:spMk id="18" creationId="{4E4C7188-87DD-4165-8E4D-63AA8173E075}"/>
          </ac:spMkLst>
        </pc:spChg>
      </pc:sldChg>
      <pc:sldChg chg="modSp mod">
        <pc:chgData name="Po er_233" userId="1a2fb83ca5d298b7" providerId="LiveId" clId="{2598EB59-29E4-49D6-9A2B-60CCD120CAB9}" dt="2021-12-26T14:42:09.796" v="96" actId="1076"/>
        <pc:sldMkLst>
          <pc:docMk/>
          <pc:sldMk cId="934920771" sldId="290"/>
        </pc:sldMkLst>
        <pc:picChg chg="mod">
          <ac:chgData name="Po er_233" userId="1a2fb83ca5d298b7" providerId="LiveId" clId="{2598EB59-29E4-49D6-9A2B-60CCD120CAB9}" dt="2021-12-26T14:42:09.796" v="96" actId="1076"/>
          <ac:picMkLst>
            <pc:docMk/>
            <pc:sldMk cId="934920771" sldId="290"/>
            <ac:picMk id="9" creationId="{FA3166A2-F2BD-184D-AD2A-F8FCEE89D603}"/>
          </ac:picMkLst>
        </pc:picChg>
      </pc:sldChg>
      <pc:sldChg chg="delSp modSp mod delAnim">
        <pc:chgData name="Po er_233" userId="1a2fb83ca5d298b7" providerId="LiveId" clId="{2598EB59-29E4-49D6-9A2B-60CCD120CAB9}" dt="2021-12-26T14:41:52.562" v="93" actId="1076"/>
        <pc:sldMkLst>
          <pc:docMk/>
          <pc:sldMk cId="2061647408" sldId="291"/>
        </pc:sldMkLst>
        <pc:spChg chg="mod">
          <ac:chgData name="Po er_233" userId="1a2fb83ca5d298b7" providerId="LiveId" clId="{2598EB59-29E4-49D6-9A2B-60CCD120CAB9}" dt="2021-12-26T14:41:31.247" v="84" actId="2710"/>
          <ac:spMkLst>
            <pc:docMk/>
            <pc:sldMk cId="2061647408" sldId="291"/>
            <ac:spMk id="3" creationId="{B70D8A4C-CB65-364D-9734-90EFD5FDF7B5}"/>
          </ac:spMkLst>
        </pc:spChg>
        <pc:picChg chg="del mod">
          <ac:chgData name="Po er_233" userId="1a2fb83ca5d298b7" providerId="LiveId" clId="{2598EB59-29E4-49D6-9A2B-60CCD120CAB9}" dt="2021-12-26T14:41:46.332" v="89" actId="478"/>
          <ac:picMkLst>
            <pc:docMk/>
            <pc:sldMk cId="2061647408" sldId="291"/>
            <ac:picMk id="6" creationId="{22501C39-583E-DC47-90E8-1D7EFAD7FDDC}"/>
          </ac:picMkLst>
        </pc:picChg>
        <pc:picChg chg="del mod">
          <ac:chgData name="Po er_233" userId="1a2fb83ca5d298b7" providerId="LiveId" clId="{2598EB59-29E4-49D6-9A2B-60CCD120CAB9}" dt="2021-12-26T14:41:46.811" v="90" actId="478"/>
          <ac:picMkLst>
            <pc:docMk/>
            <pc:sldMk cId="2061647408" sldId="291"/>
            <ac:picMk id="13" creationId="{5BE1B78F-E6F0-1945-AA4A-15FC697E37E2}"/>
          </ac:picMkLst>
        </pc:picChg>
        <pc:picChg chg="mod">
          <ac:chgData name="Po er_233" userId="1a2fb83ca5d298b7" providerId="LiveId" clId="{2598EB59-29E4-49D6-9A2B-60CCD120CAB9}" dt="2021-12-26T14:41:52.562" v="93" actId="1076"/>
          <ac:picMkLst>
            <pc:docMk/>
            <pc:sldMk cId="2061647408" sldId="291"/>
            <ac:picMk id="15" creationId="{D609049D-DADF-6944-A899-0A8C3CC0974C}"/>
          </ac:picMkLst>
        </pc:picChg>
      </pc:sldChg>
      <pc:sldChg chg="addSp modSp mod">
        <pc:chgData name="Po er_233" userId="1a2fb83ca5d298b7" providerId="LiveId" clId="{2598EB59-29E4-49D6-9A2B-60CCD120CAB9}" dt="2021-12-26T14:39:13.970" v="43" actId="1076"/>
        <pc:sldMkLst>
          <pc:docMk/>
          <pc:sldMk cId="3652142866" sldId="292"/>
        </pc:sldMkLst>
        <pc:spChg chg="add mod">
          <ac:chgData name="Po er_233" userId="1a2fb83ca5d298b7" providerId="LiveId" clId="{2598EB59-29E4-49D6-9A2B-60CCD120CAB9}" dt="2021-12-26T14:39:13.970" v="43" actId="1076"/>
          <ac:spMkLst>
            <pc:docMk/>
            <pc:sldMk cId="3652142866" sldId="292"/>
            <ac:spMk id="2" creationId="{CAE16471-7A95-46FA-8450-100510DF35AC}"/>
          </ac:spMkLst>
        </pc:spChg>
        <pc:spChg chg="mod">
          <ac:chgData name="Po er_233" userId="1a2fb83ca5d298b7" providerId="LiveId" clId="{2598EB59-29E4-49D6-9A2B-60CCD120CAB9}" dt="2021-12-26T14:39:12.105" v="42" actId="1076"/>
          <ac:spMkLst>
            <pc:docMk/>
            <pc:sldMk cId="3652142866" sldId="292"/>
            <ac:spMk id="3" creationId="{B70D8A4C-CB65-364D-9734-90EFD5FDF7B5}"/>
          </ac:spMkLst>
        </pc:spChg>
        <pc:picChg chg="mod">
          <ac:chgData name="Po er_233" userId="1a2fb83ca5d298b7" providerId="LiveId" clId="{2598EB59-29E4-49D6-9A2B-60CCD120CAB9}" dt="2021-12-26T14:38:13.931" v="15" actId="1076"/>
          <ac:picMkLst>
            <pc:docMk/>
            <pc:sldMk cId="3652142866" sldId="292"/>
            <ac:picMk id="4" creationId="{EAF1B3D7-1EA8-7B4B-A220-033F0489E7EC}"/>
          </ac:picMkLst>
        </pc:picChg>
        <pc:picChg chg="mod">
          <ac:chgData name="Po er_233" userId="1a2fb83ca5d298b7" providerId="LiveId" clId="{2598EB59-29E4-49D6-9A2B-60CCD120CAB9}" dt="2021-12-26T14:38:16.736" v="17" actId="1076"/>
          <ac:picMkLst>
            <pc:docMk/>
            <pc:sldMk cId="3652142866" sldId="292"/>
            <ac:picMk id="9" creationId="{88C08616-DEC7-2140-9CDE-A225AA89A856}"/>
          </ac:picMkLst>
        </pc:picChg>
      </pc:sldChg>
      <pc:sldChg chg="modSp mod">
        <pc:chgData name="Po er_233" userId="1a2fb83ca5d298b7" providerId="LiveId" clId="{2598EB59-29E4-49D6-9A2B-60CCD120CAB9}" dt="2021-12-26T14:40:59.896" v="77" actId="20577"/>
        <pc:sldMkLst>
          <pc:docMk/>
          <pc:sldMk cId="1376263539" sldId="293"/>
        </pc:sldMkLst>
        <pc:spChg chg="mod">
          <ac:chgData name="Po er_233" userId="1a2fb83ca5d298b7" providerId="LiveId" clId="{2598EB59-29E4-49D6-9A2B-60CCD120CAB9}" dt="2021-12-26T14:40:59.896" v="77" actId="20577"/>
          <ac:spMkLst>
            <pc:docMk/>
            <pc:sldMk cId="1376263539" sldId="293"/>
            <ac:spMk id="12" creationId="{FE05A94F-7BF2-496E-B4A6-D4D7766DAD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81701-FB2E-4DF3-ACD2-6F3F40EE688B}" type="datetimeFigureOut">
              <a:rPr lang="zh-CN" altLang="en-US" smtClean="0"/>
              <a:t>2022/12/31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50582-130D-43ED-BADE-BAD9F66B1ADD}" type="slidenum">
              <a:rPr lang="zh-CN" altLang="en-US" smtClean="0"/>
              <a:t>‹#›</a:t>
            </a:fld>
            <a:endParaRPr lang="zh-CN" altLang="en-US"/>
          </a:p>
        </p:txBody>
      </p:sp>
    </p:spTree>
    <p:extLst>
      <p:ext uri="{BB962C8B-B14F-4D97-AF65-F5344CB8AC3E}">
        <p14:creationId xmlns:p14="http://schemas.microsoft.com/office/powerpoint/2010/main" val="2015601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BE50582-130D-43ED-BADE-BAD9F66B1ADD}" type="slidenum">
              <a:rPr lang="zh-CN" altLang="en-US" smtClean="0"/>
              <a:t>10</a:t>
            </a:fld>
            <a:endParaRPr lang="zh-CN" altLang="en-US"/>
          </a:p>
        </p:txBody>
      </p:sp>
    </p:spTree>
    <p:extLst>
      <p:ext uri="{BB962C8B-B14F-4D97-AF65-F5344CB8AC3E}">
        <p14:creationId xmlns:p14="http://schemas.microsoft.com/office/powerpoint/2010/main" val="66362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C64F2-5E49-4B63-A111-25F762288D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9740708-DA9D-4349-A964-1CFBFC50CE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97F149A-5AF2-4364-9EE9-14AFBE142855}"/>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85863E0E-C1B8-43FE-87AA-23C77CD9F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9851DF-8D0B-4C04-BF14-B6162ED95672}"/>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847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F4209-C934-430A-817E-E135E4FF593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5706BCB-91C5-49EC-B464-2EF5D8D502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4F077-141E-4749-9C0D-A6271054D620}"/>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2EA059FF-99A3-419D-A0EE-9EE2C707E8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7BD3E1-D66A-44AD-98A7-4D5D7660A694}"/>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149576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42D9E8-D3D7-4E39-9A86-A3F16A0449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311964-37D6-418B-8335-6ED03FB334A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B2B0D0-3BE8-460A-B2C4-823082A3BE54}"/>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4E93EA1E-8D01-4571-8FBE-784CF7BA80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318937-17F6-488A-BCA0-3F55469F1F9F}"/>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2965690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9501" b="5793"/>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093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54541-F206-4F60-949C-97A598C46F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C40E6A-B963-4E7E-AC92-1F483EF447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14D431-C58D-4EDC-A9C1-9B4D47005D2C}"/>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866DBEE8-B96F-4F94-93C4-DE5892DC40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7EE9BB-AB4D-4BAA-BFAC-2FA1513EBC10}"/>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4107849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3BB01-2409-4596-9C90-26795AAABA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CA801AF-AC6C-48D6-A19E-FCC0701BA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61C981-8C27-4F7F-9A81-88131090526D}"/>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39B462DE-BE0A-435A-81A3-5E6AF9330F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00DDD0-17B0-4FC5-BA77-C6300AD1DE7B}"/>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371324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C8E36-DEA1-4499-9734-ED4D0749C3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63079C-A436-400F-8F0C-EF42F280D96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03FA4C9-2F48-456B-9A04-4C08A0095F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007A60-81E0-4284-8A35-85B35A33FB0B}"/>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D4A67DE2-54B0-4BD4-9BAC-A6A73B68CF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71344C-4ED7-464B-8226-C40079C09ECD}"/>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42888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9836D-88F4-4DB5-8D21-AC737672CC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3B6C45-82FE-46F1-A73E-6B928A2E30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A9D5F0-6486-4000-BBCC-A92D124FA1C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96962F-82A2-4EA0-B625-C5EF52855B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3E6FF4-22C5-4903-B22A-EB350C1CEE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B5D8E5-A001-465E-BA4C-941C025D6072}"/>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8" name="页脚占位符 7">
            <a:extLst>
              <a:ext uri="{FF2B5EF4-FFF2-40B4-BE49-F238E27FC236}">
                <a16:creationId xmlns:a16="http://schemas.microsoft.com/office/drawing/2014/main" id="{E244CF67-FC3A-4C8B-A041-678896C541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F24C8F-18AD-41DD-BD08-5F46B8237290}"/>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407513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90101-673B-4AD6-9E65-F493EEF8D6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63B4D6-3841-4C41-A090-ECADB7927DA4}"/>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4" name="页脚占位符 3">
            <a:extLst>
              <a:ext uri="{FF2B5EF4-FFF2-40B4-BE49-F238E27FC236}">
                <a16:creationId xmlns:a16="http://schemas.microsoft.com/office/drawing/2014/main" id="{0ED24725-95A8-4F7D-8FBE-448AA0C1F9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FAD296-32C6-4D9A-BDB6-DF5B7DDDA9CE}"/>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132897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30596D-49DB-44F3-85F9-A87E5C654014}"/>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3" name="页脚占位符 2">
            <a:extLst>
              <a:ext uri="{FF2B5EF4-FFF2-40B4-BE49-F238E27FC236}">
                <a16:creationId xmlns:a16="http://schemas.microsoft.com/office/drawing/2014/main" id="{57DB492B-90BB-4A15-BC42-4B213889CA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DB1AA2A-CB99-4D27-8BA9-3BBC3E65A268}"/>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3524855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FCD34-6831-434E-98BF-C9B2DF365E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40EC5BC-E6FE-44E2-9F03-50A0B3998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6E4D26-6123-4269-A6A9-84CFB53B4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8D7D6B1-5860-43CE-ADB7-73E3AB1B2A09}"/>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CB6E4A43-98D4-49B3-A4DA-81686BA9AD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5DF784-AC6D-4E1C-9C43-38828B1FA7A5}"/>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1271461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49719-0B8F-4AE7-8F49-C41683D051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E0F9201-39AB-4C06-BFD6-2390D32DA7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590715-D482-4DE4-8BCD-D441A4AAA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76F1CF-639A-40D6-891D-9B37711A54B6}"/>
              </a:ext>
            </a:extLst>
          </p:cNvPr>
          <p:cNvSpPr>
            <a:spLocks noGrp="1"/>
          </p:cNvSpPr>
          <p:nvPr>
            <p:ph type="dt" sz="half" idx="10"/>
          </p:nvPr>
        </p:nvSpPr>
        <p:spPr/>
        <p:txBody>
          <a:bodyPr/>
          <a:lstStyle/>
          <a:p>
            <a:fld id="{1356CB48-6458-435D-9A7B-BE477730928E}" type="datetimeFigureOut">
              <a:rPr lang="zh-CN" altLang="en-US" smtClean="0"/>
              <a:t>2022/12/31</a:t>
            </a:fld>
            <a:endParaRPr lang="zh-CN" altLang="en-US"/>
          </a:p>
        </p:txBody>
      </p:sp>
      <p:sp>
        <p:nvSpPr>
          <p:cNvPr id="6" name="页脚占位符 5">
            <a:extLst>
              <a:ext uri="{FF2B5EF4-FFF2-40B4-BE49-F238E27FC236}">
                <a16:creationId xmlns:a16="http://schemas.microsoft.com/office/drawing/2014/main" id="{2D941BBB-14A8-4791-AA52-EEE7CDDF92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119A8D-7B3C-4946-B602-4A83FCDDCA8D}"/>
              </a:ext>
            </a:extLst>
          </p:cNvPr>
          <p:cNvSpPr>
            <a:spLocks noGrp="1"/>
          </p:cNvSpPr>
          <p:nvPr>
            <p:ph type="sldNum" sz="quarter" idx="12"/>
          </p:nvPr>
        </p:nvSpPr>
        <p:spPr/>
        <p:txBody>
          <a:body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317641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F20CAA-9A72-4873-B9FE-8368BA341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A431C1-1D90-4567-8FBB-E36B9076F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FBF554-948F-4FF9-8BE1-D5790373A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6CB48-6458-435D-9A7B-BE477730928E}" type="datetimeFigureOut">
              <a:rPr lang="zh-CN" altLang="en-US" smtClean="0"/>
              <a:t>2022/12/31</a:t>
            </a:fld>
            <a:endParaRPr lang="zh-CN" altLang="en-US"/>
          </a:p>
        </p:txBody>
      </p:sp>
      <p:sp>
        <p:nvSpPr>
          <p:cNvPr id="5" name="页脚占位符 4">
            <a:extLst>
              <a:ext uri="{FF2B5EF4-FFF2-40B4-BE49-F238E27FC236}">
                <a16:creationId xmlns:a16="http://schemas.microsoft.com/office/drawing/2014/main" id="{E6E86F67-3E4A-42B6-A96D-A48D43F94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25D32AE-83E2-4081-A22D-AE2EF04E3B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F987B-825F-413D-9EAF-0D2428815EDE}" type="slidenum">
              <a:rPr lang="zh-CN" altLang="en-US" smtClean="0"/>
              <a:t>‹#›</a:t>
            </a:fld>
            <a:endParaRPr lang="zh-CN" altLang="en-US"/>
          </a:p>
        </p:txBody>
      </p:sp>
    </p:spTree>
    <p:extLst>
      <p:ext uri="{BB962C8B-B14F-4D97-AF65-F5344CB8AC3E}">
        <p14:creationId xmlns:p14="http://schemas.microsoft.com/office/powerpoint/2010/main" val="2751548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427085" y="2226334"/>
            <a:ext cx="9337829" cy="1200300"/>
          </a:xfrm>
          <a:prstGeom prst="rect">
            <a:avLst/>
          </a:prstGeom>
          <a:noFill/>
        </p:spPr>
        <p:txBody>
          <a:bodyPr wrap="square" lIns="91413" tIns="45706" rIns="91413" bIns="45706" rtlCol="0">
            <a:spAutoFit/>
          </a:bodyPr>
          <a:lstStyle/>
          <a:p>
            <a:r>
              <a:rPr lang="en-US" altLang="zh-CN" sz="7200" b="1">
                <a:solidFill>
                  <a:schemeClr val="bg1"/>
                </a:solidFill>
                <a:latin typeface="微软雅黑" pitchFamily="34" charset="-122"/>
                <a:ea typeface="微软雅黑" pitchFamily="34" charset="-122"/>
              </a:rPr>
              <a:t>	    </a:t>
            </a:r>
            <a:r>
              <a:rPr lang="zh-CN" altLang="en-US" sz="7200" b="1">
                <a:solidFill>
                  <a:schemeClr val="bg1"/>
                </a:solidFill>
                <a:latin typeface="微软雅黑" pitchFamily="34" charset="-122"/>
                <a:ea typeface="微软雅黑" pitchFamily="34" charset="-122"/>
              </a:rPr>
              <a:t>图像画风迁移</a:t>
            </a:r>
          </a:p>
        </p:txBody>
      </p:sp>
      <p:sp>
        <p:nvSpPr>
          <p:cNvPr id="7" name="矩形 6"/>
          <p:cNvSpPr/>
          <p:nvPr/>
        </p:nvSpPr>
        <p:spPr>
          <a:xfrm>
            <a:off x="3229762" y="3690519"/>
            <a:ext cx="6807371" cy="461665"/>
          </a:xfrm>
          <a:prstGeom prst="rect">
            <a:avLst/>
          </a:prstGeom>
        </p:spPr>
        <p:txBody>
          <a:bodyPr wrap="square">
            <a:spAutoFit/>
          </a:bodyPr>
          <a:lstStyle/>
          <a:p>
            <a:r>
              <a:rPr lang="en-US" altLang="zh-CN" sz="2400">
                <a:solidFill>
                  <a:schemeClr val="bg1"/>
                </a:solidFill>
                <a:latin typeface="微软雅黑" charset="0"/>
                <a:ea typeface="微软雅黑" charset="0"/>
              </a:rPr>
              <a:t>POWERPOINT OF GRADUATION TEPLY</a:t>
            </a:r>
          </a:p>
        </p:txBody>
      </p:sp>
      <p:grpSp>
        <p:nvGrpSpPr>
          <p:cNvPr id="14" name="组合 13"/>
          <p:cNvGrpSpPr/>
          <p:nvPr/>
        </p:nvGrpSpPr>
        <p:grpSpPr>
          <a:xfrm>
            <a:off x="2899326" y="4288524"/>
            <a:ext cx="5895616" cy="381921"/>
            <a:chOff x="3667914" y="3822365"/>
            <a:chExt cx="5895616" cy="381921"/>
          </a:xfrm>
        </p:grpSpPr>
        <p:sp>
          <p:nvSpPr>
            <p:cNvPr id="8" name="椭圆 7"/>
            <p:cNvSpPr/>
            <p:nvPr/>
          </p:nvSpPr>
          <p:spPr>
            <a:xfrm>
              <a:off x="3667914" y="3853143"/>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KSO_Shape"/>
            <p:cNvSpPr/>
            <p:nvPr/>
          </p:nvSpPr>
          <p:spPr bwMode="auto">
            <a:xfrm>
              <a:off x="3735140" y="3895688"/>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10" name="文本框 9"/>
            <p:cNvSpPr txBox="1"/>
            <p:nvPr/>
          </p:nvSpPr>
          <p:spPr>
            <a:xfrm>
              <a:off x="3948079" y="3834954"/>
              <a:ext cx="1338828" cy="369332"/>
            </a:xfrm>
            <a:prstGeom prst="rect">
              <a:avLst/>
            </a:prstGeom>
            <a:noFill/>
          </p:spPr>
          <p:txBody>
            <a:bodyPr wrap="none" rtlCol="0">
              <a:spAutoFit/>
            </a:bodyPr>
            <a:lstStyle/>
            <a:p>
              <a:r>
                <a:rPr lang="zh-CN" altLang="en-US" dirty="0">
                  <a:solidFill>
                    <a:schemeClr val="bg1"/>
                  </a:solidFill>
                </a:rPr>
                <a:t>答辩学生：</a:t>
              </a:r>
            </a:p>
          </p:txBody>
        </p:sp>
        <p:sp>
          <p:nvSpPr>
            <p:cNvPr id="11" name="椭圆 10"/>
            <p:cNvSpPr/>
            <p:nvPr/>
          </p:nvSpPr>
          <p:spPr>
            <a:xfrm>
              <a:off x="7982790" y="3865731"/>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KSO_Shape"/>
            <p:cNvSpPr/>
            <p:nvPr/>
          </p:nvSpPr>
          <p:spPr bwMode="auto">
            <a:xfrm>
              <a:off x="8051335" y="3885781"/>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chemeClr val="bg1"/>
                </a:solidFill>
                <a:latin typeface="Calibri" pitchFamily="34" charset="0"/>
                <a:ea typeface="宋体" pitchFamily="2" charset="-122"/>
              </a:endParaRPr>
            </a:p>
          </p:txBody>
        </p:sp>
        <p:sp>
          <p:nvSpPr>
            <p:cNvPr id="13" name="文本框 12"/>
            <p:cNvSpPr txBox="1"/>
            <p:nvPr/>
          </p:nvSpPr>
          <p:spPr>
            <a:xfrm>
              <a:off x="8224702" y="3822365"/>
              <a:ext cx="1338828" cy="369332"/>
            </a:xfrm>
            <a:prstGeom prst="rect">
              <a:avLst/>
            </a:prstGeom>
            <a:noFill/>
          </p:spPr>
          <p:txBody>
            <a:bodyPr wrap="none" rtlCol="0">
              <a:spAutoFit/>
            </a:bodyPr>
            <a:lstStyle/>
            <a:p>
              <a:r>
                <a:rPr lang="zh-CN" altLang="en-US" dirty="0">
                  <a:solidFill>
                    <a:schemeClr val="bg1"/>
                  </a:solidFill>
                </a:rPr>
                <a:t>指导教师：</a:t>
              </a:r>
            </a:p>
          </p:txBody>
        </p:sp>
      </p:grpSp>
      <p:sp>
        <p:nvSpPr>
          <p:cNvPr id="16" name="矩形 15"/>
          <p:cNvSpPr/>
          <p:nvPr/>
        </p:nvSpPr>
        <p:spPr>
          <a:xfrm>
            <a:off x="2910981" y="3615583"/>
            <a:ext cx="6455604" cy="600017"/>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700"/>
                                  </p:stCondLst>
                                  <p:iterate type="lt">
                                    <p:tmPct val="23333"/>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zh-CN" altLang="en-US" sz="3600" b="1">
                <a:solidFill>
                  <a:schemeClr val="bg1"/>
                </a:solidFill>
              </a:rPr>
              <a:t>成果展示</a:t>
            </a:r>
          </a:p>
        </p:txBody>
      </p:sp>
      <p:sp>
        <p:nvSpPr>
          <p:cNvPr id="3" name="TextBox 2">
            <a:extLst>
              <a:ext uri="{FF2B5EF4-FFF2-40B4-BE49-F238E27FC236}">
                <a16:creationId xmlns:a16="http://schemas.microsoft.com/office/drawing/2014/main" id="{B70D8A4C-CB65-364D-9734-90EFD5FDF7B5}"/>
              </a:ext>
            </a:extLst>
          </p:cNvPr>
          <p:cNvSpPr txBox="1"/>
          <p:nvPr/>
        </p:nvSpPr>
        <p:spPr>
          <a:xfrm>
            <a:off x="402299" y="1347214"/>
            <a:ext cx="11466613" cy="1296637"/>
          </a:xfrm>
          <a:prstGeom prst="rect">
            <a:avLst/>
          </a:prstGeom>
          <a:noFill/>
        </p:spPr>
        <p:txBody>
          <a:bodyPr wrap="square" rtlCol="0">
            <a:spAutoFit/>
          </a:bodyPr>
          <a:lstStyle/>
          <a:p>
            <a:pPr>
              <a:lnSpc>
                <a:spcPct val="150000"/>
              </a:lnSpc>
            </a:pPr>
            <a:r>
              <a:rPr lang="zh-CN" altLang="en-US"/>
              <a:t>后面我们发现这套模型对于线稿</a:t>
            </a:r>
            <a:r>
              <a:rPr lang="en-US"/>
              <a:t>/</a:t>
            </a:r>
            <a:r>
              <a:rPr lang="zh-CN" altLang="en-US"/>
              <a:t>素描一类的内容图片有着更好的识别效果，对原先图片的特征也能得到很好的保留，因此后面我们做的一些画风迁移的方向转为了对</a:t>
            </a:r>
            <a:r>
              <a:rPr lang="zh-CN" altLang="en-US" b="1"/>
              <a:t>原先线稿</a:t>
            </a:r>
            <a:r>
              <a:rPr lang="en-US" b="1"/>
              <a:t>/</a:t>
            </a:r>
            <a:r>
              <a:rPr lang="zh-CN" altLang="en-US" b="1"/>
              <a:t>素描图片的风格化上色处理</a:t>
            </a:r>
            <a:r>
              <a:rPr lang="zh-CN" altLang="en-US"/>
              <a:t>，最终成果也确实能够很好的提取风格图片当中的颜色特征来对内容图片进行上色</a:t>
            </a:r>
            <a:r>
              <a:rPr lang="en-CN"/>
              <a:t> </a:t>
            </a:r>
          </a:p>
        </p:txBody>
      </p:sp>
      <p:pic>
        <p:nvPicPr>
          <p:cNvPr id="15" name="Picture 14" descr="A picture containing text, fabric, porcelain&#10;&#10;Description automatically generated">
            <a:extLst>
              <a:ext uri="{FF2B5EF4-FFF2-40B4-BE49-F238E27FC236}">
                <a16:creationId xmlns:a16="http://schemas.microsoft.com/office/drawing/2014/main" id="{D609049D-DADF-6944-A899-0A8C3CC09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58" y="2753150"/>
            <a:ext cx="11162083" cy="3720694"/>
          </a:xfrm>
          <a:prstGeom prst="rect">
            <a:avLst/>
          </a:prstGeom>
        </p:spPr>
      </p:pic>
    </p:spTree>
    <p:extLst>
      <p:ext uri="{BB962C8B-B14F-4D97-AF65-F5344CB8AC3E}">
        <p14:creationId xmlns:p14="http://schemas.microsoft.com/office/powerpoint/2010/main" val="206164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57486" y="2162629"/>
            <a:ext cx="7634514" cy="274229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5009349" y="2650493"/>
            <a:ext cx="6500480" cy="769413"/>
          </a:xfrm>
          <a:prstGeom prst="rect">
            <a:avLst/>
          </a:prstGeom>
          <a:noFill/>
        </p:spPr>
        <p:txBody>
          <a:bodyPr wrap="square" lIns="91413" tIns="45706" rIns="91413" bIns="45706" rtlCol="0">
            <a:spAutoFit/>
          </a:bodyPr>
          <a:lstStyle/>
          <a:p>
            <a:r>
              <a:rPr lang="zh-CN" altLang="en-US" sz="4400" b="1">
                <a:solidFill>
                  <a:schemeClr val="bg1"/>
                </a:solidFill>
                <a:latin typeface="微软雅黑" pitchFamily="34" charset="-122"/>
                <a:ea typeface="微软雅黑" pitchFamily="34" charset="-122"/>
              </a:rPr>
              <a:t>演示完毕，感谢各位老师</a:t>
            </a:r>
          </a:p>
        </p:txBody>
      </p:sp>
      <p:sp>
        <p:nvSpPr>
          <p:cNvPr id="4" name="椭圆 3"/>
          <p:cNvSpPr/>
          <p:nvPr/>
        </p:nvSpPr>
        <p:spPr>
          <a:xfrm>
            <a:off x="5138527" y="4010875"/>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KSO_Shape"/>
          <p:cNvSpPr/>
          <p:nvPr/>
        </p:nvSpPr>
        <p:spPr bwMode="auto">
          <a:xfrm>
            <a:off x="5205752" y="4053418"/>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6" name="文本框 5"/>
          <p:cNvSpPr txBox="1"/>
          <p:nvPr/>
        </p:nvSpPr>
        <p:spPr>
          <a:xfrm>
            <a:off x="5446303" y="3980096"/>
            <a:ext cx="1338828" cy="369332"/>
          </a:xfrm>
          <a:prstGeom prst="rect">
            <a:avLst/>
          </a:prstGeom>
          <a:noFill/>
        </p:spPr>
        <p:txBody>
          <a:bodyPr wrap="none" rtlCol="0">
            <a:spAutoFit/>
          </a:bodyPr>
          <a:lstStyle/>
          <a:p>
            <a:r>
              <a:rPr lang="zh-CN" altLang="en-US" dirty="0">
                <a:solidFill>
                  <a:schemeClr val="bg1"/>
                </a:solidFill>
              </a:rPr>
              <a:t>答辩学生：</a:t>
            </a:r>
          </a:p>
        </p:txBody>
      </p:sp>
      <p:sp>
        <p:nvSpPr>
          <p:cNvPr id="7" name="椭圆 6"/>
          <p:cNvSpPr/>
          <p:nvPr/>
        </p:nvSpPr>
        <p:spPr>
          <a:xfrm>
            <a:off x="9656754" y="3972272"/>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KSO_Shape"/>
          <p:cNvSpPr/>
          <p:nvPr/>
        </p:nvSpPr>
        <p:spPr bwMode="auto">
          <a:xfrm>
            <a:off x="9718170" y="4014816"/>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chemeClr val="bg1"/>
              </a:solidFill>
              <a:latin typeface="Calibri" pitchFamily="34" charset="0"/>
              <a:ea typeface="宋体" pitchFamily="2" charset="-122"/>
            </a:endParaRPr>
          </a:p>
        </p:txBody>
      </p:sp>
      <p:sp>
        <p:nvSpPr>
          <p:cNvPr id="9" name="文本框 8"/>
          <p:cNvSpPr txBox="1"/>
          <p:nvPr/>
        </p:nvSpPr>
        <p:spPr>
          <a:xfrm>
            <a:off x="9933843" y="3941493"/>
            <a:ext cx="1338828" cy="369332"/>
          </a:xfrm>
          <a:prstGeom prst="rect">
            <a:avLst/>
          </a:prstGeom>
          <a:noFill/>
        </p:spPr>
        <p:txBody>
          <a:bodyPr wrap="none" rtlCol="0">
            <a:spAutoFit/>
          </a:bodyPr>
          <a:lstStyle/>
          <a:p>
            <a:r>
              <a:rPr lang="zh-CN" altLang="en-US" dirty="0">
                <a:solidFill>
                  <a:schemeClr val="bg1"/>
                </a:solidFill>
              </a:rPr>
              <a:t>指导</a:t>
            </a:r>
            <a:r>
              <a:rPr lang="zh-CN" altLang="en-US">
                <a:solidFill>
                  <a:schemeClr val="bg1"/>
                </a:solidFill>
              </a:rPr>
              <a:t>教师：</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700"/>
                                  </p:stCondLst>
                                  <p:iterate type="lt">
                                    <p:tmPct val="23333"/>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1471429" y="2676516"/>
            <a:ext cx="1895094" cy="1895094"/>
            <a:chOff x="456294" y="1959430"/>
            <a:chExt cx="2148114" cy="2148114"/>
          </a:xfrm>
        </p:grpSpPr>
        <p:sp>
          <p:nvSpPr>
            <p:cNvPr id="3" name="椭圆 2"/>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 name="图片 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4"/>
          <p:cNvGrpSpPr>
            <a:grpSpLocks noChangeAspect="1"/>
          </p:cNvGrpSpPr>
          <p:nvPr/>
        </p:nvGrpSpPr>
        <p:grpSpPr>
          <a:xfrm>
            <a:off x="3894846" y="2663912"/>
            <a:ext cx="1895094" cy="1895094"/>
            <a:chOff x="2492224" y="1959430"/>
            <a:chExt cx="2148114" cy="2148114"/>
          </a:xfrm>
        </p:grpSpPr>
        <p:sp>
          <p:nvSpPr>
            <p:cNvPr id="6" name="椭圆 5"/>
            <p:cNvSpPr/>
            <p:nvPr/>
          </p:nvSpPr>
          <p:spPr>
            <a:xfrm>
              <a:off x="249222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8" name="组合 7"/>
          <p:cNvGrpSpPr>
            <a:grpSpLocks noChangeAspect="1"/>
          </p:cNvGrpSpPr>
          <p:nvPr/>
        </p:nvGrpSpPr>
        <p:grpSpPr>
          <a:xfrm>
            <a:off x="8748360" y="2663912"/>
            <a:ext cx="1895094" cy="1895094"/>
            <a:chOff x="6564085" y="1959430"/>
            <a:chExt cx="2148114" cy="2148114"/>
          </a:xfrm>
        </p:grpSpPr>
        <p:sp>
          <p:nvSpPr>
            <p:cNvPr id="9" name="椭圆 8"/>
            <p:cNvSpPr/>
            <p:nvPr/>
          </p:nvSpPr>
          <p:spPr>
            <a:xfrm>
              <a:off x="6564085"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grpSp>
          <p:nvGrpSpPr>
            <p:cNvPr id="10" name="组合 9"/>
            <p:cNvGrpSpPr/>
            <p:nvPr/>
          </p:nvGrpSpPr>
          <p:grpSpPr>
            <a:xfrm>
              <a:off x="7033174" y="2413982"/>
              <a:ext cx="1209936" cy="1239010"/>
              <a:chOff x="3598200" y="1732459"/>
              <a:chExt cx="1947600" cy="1994400"/>
            </a:xfrm>
          </p:grpSpPr>
          <p:sp>
            <p:nvSpPr>
              <p:cNvPr id="1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1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grpSp>
      </p:grpSp>
      <p:grpSp>
        <p:nvGrpSpPr>
          <p:cNvPr id="16" name="组合 15"/>
          <p:cNvGrpSpPr>
            <a:grpSpLocks noChangeAspect="1"/>
          </p:cNvGrpSpPr>
          <p:nvPr/>
        </p:nvGrpSpPr>
        <p:grpSpPr>
          <a:xfrm>
            <a:off x="6321603" y="2663912"/>
            <a:ext cx="1895094" cy="1895094"/>
            <a:chOff x="4528154" y="1959430"/>
            <a:chExt cx="2148114" cy="2148114"/>
          </a:xfrm>
        </p:grpSpPr>
        <p:sp>
          <p:nvSpPr>
            <p:cNvPr id="17" name="椭圆 16"/>
            <p:cNvSpPr/>
            <p:nvPr/>
          </p:nvSpPr>
          <p:spPr>
            <a:xfrm>
              <a:off x="452815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grpSp>
          <p:nvGrpSpPr>
            <p:cNvPr id="18" name="Group 4"/>
            <p:cNvGrpSpPr>
              <a:grpSpLocks noChangeAspect="1"/>
            </p:cNvGrpSpPr>
            <p:nvPr/>
          </p:nvGrpSpPr>
          <p:grpSpPr bwMode="auto">
            <a:xfrm>
              <a:off x="5033378" y="2342981"/>
              <a:ext cx="1137666" cy="1381012"/>
              <a:chOff x="2694" y="1931"/>
              <a:chExt cx="374" cy="454"/>
            </a:xfrm>
            <a:solidFill>
              <a:schemeClr val="bg1"/>
            </a:solidFill>
          </p:grpSpPr>
          <p:sp>
            <p:nvSpPr>
              <p:cNvPr id="1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sp>
            <p:nvSpPr>
              <p:cNvPr id="2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itchFamily="34" charset="0"/>
                  <a:ea typeface="微软雅黑" pitchFamily="34" charset="-122"/>
                  <a:sym typeface="Arial" pitchFamily="34" charset="0"/>
                </a:endParaRPr>
              </a:p>
            </p:txBody>
          </p:sp>
        </p:grpSp>
      </p:grpSp>
      <p:sp>
        <p:nvSpPr>
          <p:cNvPr id="26" name="文本框 25"/>
          <p:cNvSpPr txBox="1"/>
          <p:nvPr/>
        </p:nvSpPr>
        <p:spPr>
          <a:xfrm>
            <a:off x="1099624" y="4571610"/>
            <a:ext cx="2575364" cy="590033"/>
          </a:xfrm>
          <a:prstGeom prst="rect">
            <a:avLst/>
          </a:prstGeom>
          <a:noFill/>
        </p:spPr>
        <p:txBody>
          <a:bodyPr wrap="square" rtlCol="0">
            <a:spAutoFit/>
          </a:bodyPr>
          <a:lstStyle/>
          <a:p>
            <a:pPr algn="ctr">
              <a:lnSpc>
                <a:spcPct val="150000"/>
              </a:lnSpc>
            </a:pPr>
            <a:r>
              <a:rPr lang="zh-CN" altLang="en-US" sz="2400" b="1">
                <a:solidFill>
                  <a:schemeClr val="bg1"/>
                </a:solidFill>
              </a:rPr>
              <a:t>模型介绍</a:t>
            </a:r>
          </a:p>
        </p:txBody>
      </p:sp>
      <p:sp>
        <p:nvSpPr>
          <p:cNvPr id="27" name="文本框 26"/>
          <p:cNvSpPr txBox="1"/>
          <p:nvPr/>
        </p:nvSpPr>
        <p:spPr>
          <a:xfrm>
            <a:off x="3066753" y="4552946"/>
            <a:ext cx="3551281" cy="590033"/>
          </a:xfrm>
          <a:prstGeom prst="rect">
            <a:avLst/>
          </a:prstGeom>
          <a:noFill/>
        </p:spPr>
        <p:txBody>
          <a:bodyPr wrap="square" rtlCol="0">
            <a:spAutoFit/>
          </a:bodyPr>
          <a:lstStyle/>
          <a:p>
            <a:pPr algn="ctr">
              <a:lnSpc>
                <a:spcPct val="150000"/>
              </a:lnSpc>
            </a:pPr>
            <a:r>
              <a:rPr lang="zh-CN" altLang="en-US" sz="2400" b="1">
                <a:solidFill>
                  <a:schemeClr val="bg1"/>
                </a:solidFill>
              </a:rPr>
              <a:t>代码分析</a:t>
            </a:r>
          </a:p>
        </p:txBody>
      </p:sp>
      <p:sp>
        <p:nvSpPr>
          <p:cNvPr id="28" name="文本框 27"/>
          <p:cNvSpPr txBox="1"/>
          <p:nvPr/>
        </p:nvSpPr>
        <p:spPr>
          <a:xfrm>
            <a:off x="6212473" y="4564836"/>
            <a:ext cx="2154340" cy="590033"/>
          </a:xfrm>
          <a:prstGeom prst="rect">
            <a:avLst/>
          </a:prstGeom>
          <a:noFill/>
        </p:spPr>
        <p:txBody>
          <a:bodyPr wrap="square" rtlCol="0">
            <a:spAutoFit/>
          </a:bodyPr>
          <a:lstStyle/>
          <a:p>
            <a:pPr algn="ctr">
              <a:lnSpc>
                <a:spcPct val="150000"/>
              </a:lnSpc>
            </a:pPr>
            <a:r>
              <a:rPr lang="zh-CN" altLang="en-US" sz="2400" b="1">
                <a:solidFill>
                  <a:schemeClr val="bg1"/>
                </a:solidFill>
              </a:rPr>
              <a:t>失败案例</a:t>
            </a:r>
            <a:endParaRPr lang="en-US" altLang="zh-CN" sz="2400" b="1">
              <a:solidFill>
                <a:schemeClr val="bg1"/>
              </a:solidFill>
            </a:endParaRPr>
          </a:p>
        </p:txBody>
      </p:sp>
      <p:sp>
        <p:nvSpPr>
          <p:cNvPr id="29" name="文本框 28"/>
          <p:cNvSpPr txBox="1"/>
          <p:nvPr/>
        </p:nvSpPr>
        <p:spPr>
          <a:xfrm>
            <a:off x="8549533" y="4559006"/>
            <a:ext cx="2292745" cy="590033"/>
          </a:xfrm>
          <a:prstGeom prst="rect">
            <a:avLst/>
          </a:prstGeom>
          <a:noFill/>
        </p:spPr>
        <p:txBody>
          <a:bodyPr wrap="square" rtlCol="0">
            <a:spAutoFit/>
          </a:bodyPr>
          <a:lstStyle/>
          <a:p>
            <a:pPr algn="ctr">
              <a:lnSpc>
                <a:spcPct val="150000"/>
              </a:lnSpc>
            </a:pPr>
            <a:r>
              <a:rPr lang="zh-CN" altLang="en-US" sz="2400" b="1">
                <a:solidFill>
                  <a:schemeClr val="bg1"/>
                </a:solidFill>
              </a:rPr>
              <a:t>成功案例</a:t>
            </a:r>
            <a:endParaRPr lang="en-US" altLang="zh-CN" sz="2400" b="1">
              <a:solidFill>
                <a:schemeClr val="bg1"/>
              </a:solidFill>
            </a:endParaRPr>
          </a:p>
        </p:txBody>
      </p:sp>
      <p:sp>
        <p:nvSpPr>
          <p:cNvPr id="30" name="文本框 29"/>
          <p:cNvSpPr txBox="1"/>
          <p:nvPr/>
        </p:nvSpPr>
        <p:spPr>
          <a:xfrm>
            <a:off x="4282320" y="603767"/>
            <a:ext cx="3063659" cy="769441"/>
          </a:xfrm>
          <a:prstGeom prst="rect">
            <a:avLst/>
          </a:prstGeom>
          <a:noFill/>
        </p:spPr>
        <p:txBody>
          <a:bodyPr wrap="none" rtlCol="0">
            <a:spAutoFit/>
          </a:bodyPr>
          <a:lstStyle/>
          <a:p>
            <a:pPr algn="ctr"/>
            <a:r>
              <a:rPr lang="zh-CN" altLang="en-US" sz="4400" b="1">
                <a:solidFill>
                  <a:schemeClr val="bg1"/>
                </a:solidFill>
              </a:rPr>
              <a:t>    答辩流程</a:t>
            </a:r>
          </a:p>
        </p:txBody>
      </p:sp>
      <p:sp>
        <p:nvSpPr>
          <p:cNvPr id="32" name="矩形 31"/>
          <p:cNvSpPr/>
          <p:nvPr/>
        </p:nvSpPr>
        <p:spPr>
          <a:xfrm>
            <a:off x="1066474" y="1645436"/>
            <a:ext cx="10133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11475767" cy="838819"/>
          </a:xfrm>
          <a:prstGeom prst="rect">
            <a:avLst/>
          </a:prstGeom>
          <a:noFill/>
        </p:spPr>
        <p:txBody>
          <a:bodyPr wrap="square" rtlCol="0">
            <a:spAutoFit/>
          </a:bodyPr>
          <a:lstStyle/>
          <a:p>
            <a:pPr>
              <a:lnSpc>
                <a:spcPct val="150000"/>
              </a:lnSpc>
            </a:pPr>
            <a:r>
              <a:rPr lang="zh-CN" altLang="en-US" sz="3600" b="1" dirty="0">
                <a:solidFill>
                  <a:schemeClr val="bg1"/>
                </a:solidFill>
              </a:rPr>
              <a:t>引入：什么事相似？（格莱姆矩阵 </a:t>
            </a:r>
            <a:r>
              <a:rPr lang="en-US" altLang="zh-CN" sz="3600" b="1" dirty="0">
                <a:solidFill>
                  <a:schemeClr val="bg1"/>
                </a:solidFill>
              </a:rPr>
              <a:t>Gram Matrix</a:t>
            </a:r>
            <a:r>
              <a:rPr lang="zh-CN" altLang="en-US" sz="3600" b="1" dirty="0">
                <a:solidFill>
                  <a:schemeClr val="bg1"/>
                </a:solidFill>
              </a:rPr>
              <a:t>简介）</a:t>
            </a:r>
          </a:p>
        </p:txBody>
      </p:sp>
      <p:sp>
        <p:nvSpPr>
          <p:cNvPr id="18" name="文本框 17">
            <a:extLst>
              <a:ext uri="{FF2B5EF4-FFF2-40B4-BE49-F238E27FC236}">
                <a16:creationId xmlns:a16="http://schemas.microsoft.com/office/drawing/2014/main" id="{4E4C7188-87DD-4165-8E4D-63AA8173E075}"/>
              </a:ext>
            </a:extLst>
          </p:cNvPr>
          <p:cNvSpPr txBox="1"/>
          <p:nvPr/>
        </p:nvSpPr>
        <p:spPr>
          <a:xfrm>
            <a:off x="507403" y="1425188"/>
            <a:ext cx="10720610" cy="5262979"/>
          </a:xfrm>
          <a:prstGeom prst="rect">
            <a:avLst/>
          </a:prstGeom>
          <a:noFill/>
        </p:spPr>
        <p:txBody>
          <a:bodyPr wrap="square">
            <a:spAutoFit/>
          </a:bodyPr>
          <a:lstStyle/>
          <a:p>
            <a:r>
              <a:rPr lang="zh-CN" altLang="en-US" sz="2800" dirty="0"/>
              <a:t>回忆：向量内积</a:t>
            </a:r>
            <a:endParaRPr lang="en-US" altLang="zh-CN" sz="2800" dirty="0"/>
          </a:p>
          <a:p>
            <a:endParaRPr lang="en-US" altLang="zh-CN" sz="2800" dirty="0"/>
          </a:p>
          <a:p>
            <a:r>
              <a:rPr lang="en-US" sz="2800" dirty="0" err="1"/>
              <a:t>a·b</a:t>
            </a:r>
            <a:r>
              <a:rPr lang="zh-CN" altLang="en-US" sz="2800" dirty="0"/>
              <a:t> </a:t>
            </a:r>
            <a:r>
              <a:rPr lang="en-US" altLang="zh-CN" sz="2800" dirty="0"/>
              <a:t>= </a:t>
            </a:r>
            <a:r>
              <a:rPr lang="en-US" altLang="zh-CN" sz="2800" dirty="0" err="1"/>
              <a:t>XaXb</a:t>
            </a:r>
            <a:r>
              <a:rPr lang="en-US" altLang="zh-CN" sz="2800" dirty="0"/>
              <a:t> + </a:t>
            </a:r>
            <a:r>
              <a:rPr lang="en-US" altLang="zh-CN" sz="2800" dirty="0" err="1"/>
              <a:t>YaYb</a:t>
            </a:r>
            <a:endParaRPr lang="en-US" altLang="zh-CN" sz="2800" dirty="0"/>
          </a:p>
          <a:p>
            <a:r>
              <a:rPr lang="en-US" altLang="zh-CN" sz="2800" dirty="0"/>
              <a:t>	=</a:t>
            </a:r>
            <a:r>
              <a:rPr lang="zh-CN" altLang="en-US" sz="2800" dirty="0"/>
              <a:t> </a:t>
            </a:r>
            <a:r>
              <a:rPr lang="en-US" altLang="zh-CN" sz="2800" dirty="0"/>
              <a:t>|a||</a:t>
            </a:r>
            <a:r>
              <a:rPr lang="en-US" altLang="zh-CN" sz="2800" dirty="0" err="1"/>
              <a:t>b|cos</a:t>
            </a:r>
            <a:r>
              <a:rPr lang="en-US" altLang="zh-CN" sz="2800" dirty="0"/>
              <a:t>&lt;</a:t>
            </a:r>
            <a:r>
              <a:rPr lang="en-US" altLang="zh-CN" sz="2800" dirty="0" err="1"/>
              <a:t>a,b</a:t>
            </a:r>
            <a:r>
              <a:rPr lang="en-US" altLang="zh-CN" sz="2800" dirty="0"/>
              <a:t>&gt; </a:t>
            </a:r>
          </a:p>
          <a:p>
            <a:endParaRPr lang="en-US" altLang="zh-CN" sz="2800" dirty="0"/>
          </a:p>
          <a:p>
            <a:r>
              <a:rPr lang="zh-CN" altLang="en-US" sz="2800" dirty="0"/>
              <a:t>内积判断向量</a:t>
            </a:r>
            <a:r>
              <a:rPr lang="en-US" sz="2800" dirty="0"/>
              <a:t>a</a:t>
            </a:r>
            <a:r>
              <a:rPr lang="zh-CN" altLang="en-US" sz="2800" dirty="0"/>
              <a:t>和向量</a:t>
            </a:r>
            <a:r>
              <a:rPr lang="en-US" sz="2800" dirty="0"/>
              <a:t>b</a:t>
            </a:r>
            <a:r>
              <a:rPr lang="zh-CN" altLang="en-US" sz="2800" dirty="0"/>
              <a:t>之间的夹角和方向关系 </a:t>
            </a:r>
          </a:p>
          <a:p>
            <a:r>
              <a:rPr lang="en-US" sz="2800" dirty="0" err="1"/>
              <a:t>a·b</a:t>
            </a:r>
            <a:r>
              <a:rPr lang="en-US" sz="2800" dirty="0"/>
              <a:t>&gt;0    </a:t>
            </a:r>
            <a:r>
              <a:rPr lang="zh-CN" altLang="en-US" sz="2800" dirty="0"/>
              <a:t>方向基本相同，夹角在</a:t>
            </a:r>
            <a:r>
              <a:rPr lang="en-US" altLang="zh-CN" sz="2800" dirty="0"/>
              <a:t>0°</a:t>
            </a:r>
            <a:r>
              <a:rPr lang="zh-CN" altLang="en-US" sz="2800" dirty="0"/>
              <a:t>到</a:t>
            </a:r>
            <a:r>
              <a:rPr lang="en-US" altLang="zh-CN" sz="2800" dirty="0"/>
              <a:t>90°</a:t>
            </a:r>
            <a:r>
              <a:rPr lang="zh-CN" altLang="en-US" sz="2800" dirty="0"/>
              <a:t>之间</a:t>
            </a:r>
          </a:p>
          <a:p>
            <a:r>
              <a:rPr lang="en-US" sz="2800" dirty="0" err="1"/>
              <a:t>a·b</a:t>
            </a:r>
            <a:r>
              <a:rPr lang="en-US" sz="2800" dirty="0"/>
              <a:t>=0    </a:t>
            </a:r>
            <a:r>
              <a:rPr lang="zh-CN" altLang="en-US" sz="2800" dirty="0"/>
              <a:t>正交，相互垂直  </a:t>
            </a:r>
          </a:p>
          <a:p>
            <a:r>
              <a:rPr lang="en-US" sz="2800" dirty="0" err="1"/>
              <a:t>a·b</a:t>
            </a:r>
            <a:r>
              <a:rPr lang="en-US" sz="2800" dirty="0"/>
              <a:t>&lt;0    </a:t>
            </a:r>
            <a:r>
              <a:rPr lang="zh-CN" altLang="en-US" sz="2800" dirty="0"/>
              <a:t>方向基本相反，夹角在</a:t>
            </a:r>
            <a:r>
              <a:rPr lang="en-US" altLang="zh-CN" sz="2800" dirty="0"/>
              <a:t>90°</a:t>
            </a:r>
            <a:r>
              <a:rPr lang="zh-CN" altLang="en-US" sz="2800" dirty="0"/>
              <a:t>到</a:t>
            </a:r>
            <a:r>
              <a:rPr lang="en-US" altLang="zh-CN" sz="2800" dirty="0"/>
              <a:t>180°</a:t>
            </a:r>
            <a:r>
              <a:rPr lang="zh-CN" altLang="en-US" sz="2800" dirty="0"/>
              <a:t>之间 </a:t>
            </a:r>
            <a:endParaRPr lang="en-US" altLang="zh-CN" sz="2800" dirty="0"/>
          </a:p>
          <a:p>
            <a:endParaRPr lang="zh-CN" altLang="en-US" sz="2800" dirty="0"/>
          </a:p>
          <a:p>
            <a:r>
              <a:rPr lang="en-US" sz="2800" dirty="0"/>
              <a:t>Gram</a:t>
            </a:r>
            <a:r>
              <a:rPr lang="zh-CN" altLang="en-US" sz="2800" dirty="0"/>
              <a:t>矩阵是两两向量的内积组成，所以</a:t>
            </a:r>
            <a:r>
              <a:rPr lang="en-US" sz="2800" dirty="0"/>
              <a:t>Gram</a:t>
            </a:r>
            <a:r>
              <a:rPr lang="zh-CN" altLang="en-US" sz="2800" dirty="0"/>
              <a:t>矩阵可以反映出</a:t>
            </a:r>
            <a:r>
              <a:rPr lang="zh-CN" altLang="en-US" sz="2800" b="1" dirty="0"/>
              <a:t>该组向量中各个向量之间的“相似”程度</a:t>
            </a:r>
            <a:r>
              <a:rPr lang="zh-CN" altLang="en-US" sz="2800" dirty="0"/>
              <a:t>。</a:t>
            </a:r>
          </a:p>
        </p:txBody>
      </p:sp>
    </p:spTree>
    <p:extLst>
      <p:ext uri="{BB962C8B-B14F-4D97-AF65-F5344CB8AC3E}">
        <p14:creationId xmlns:p14="http://schemas.microsoft.com/office/powerpoint/2010/main" val="166951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en-US" altLang="zh-CN" sz="3600" b="1">
                <a:solidFill>
                  <a:schemeClr val="bg1"/>
                </a:solidFill>
              </a:rPr>
              <a:t>VGG16</a:t>
            </a:r>
            <a:r>
              <a:rPr lang="zh-CN" altLang="en-US" sz="3600" b="1">
                <a:solidFill>
                  <a:schemeClr val="bg1"/>
                </a:solidFill>
              </a:rPr>
              <a:t>模型简介</a:t>
            </a:r>
          </a:p>
        </p:txBody>
      </p:sp>
      <p:sp>
        <p:nvSpPr>
          <p:cNvPr id="18" name="文本框 17">
            <a:extLst>
              <a:ext uri="{FF2B5EF4-FFF2-40B4-BE49-F238E27FC236}">
                <a16:creationId xmlns:a16="http://schemas.microsoft.com/office/drawing/2014/main" id="{4E4C7188-87DD-4165-8E4D-63AA8173E075}"/>
              </a:ext>
            </a:extLst>
          </p:cNvPr>
          <p:cNvSpPr txBox="1"/>
          <p:nvPr/>
        </p:nvSpPr>
        <p:spPr>
          <a:xfrm>
            <a:off x="6594763" y="1737486"/>
            <a:ext cx="4731328" cy="2543068"/>
          </a:xfrm>
          <a:prstGeom prst="rect">
            <a:avLst/>
          </a:prstGeom>
          <a:noFill/>
        </p:spPr>
        <p:txBody>
          <a:bodyPr wrap="square">
            <a:spAutoFit/>
          </a:bodyPr>
          <a:lstStyle/>
          <a:p>
            <a:pPr marL="266700" indent="266700" algn="just">
              <a:lnSpc>
                <a:spcPct val="150000"/>
              </a:lnSpc>
            </a:pPr>
            <a:r>
              <a:rPr lang="en-US" altLang="zh-CN" sz="1800" kern="100" dirty="0">
                <a:solidFill>
                  <a:srgbClr val="000000"/>
                </a:solidFill>
                <a:effectLst/>
                <a:latin typeface="+mn-ea"/>
                <a:cs typeface="Arial" panose="020B0604020202020204" pitchFamily="34" charset="0"/>
              </a:rPr>
              <a:t>VGG16</a:t>
            </a:r>
            <a:r>
              <a:rPr lang="zh-CN" altLang="zh-CN" sz="1800" kern="100" dirty="0">
                <a:solidFill>
                  <a:srgbClr val="000000"/>
                </a:solidFill>
                <a:effectLst/>
                <a:latin typeface="+mn-ea"/>
                <a:cs typeface="Arial" panose="020B0604020202020204" pitchFamily="34" charset="0"/>
              </a:rPr>
              <a:t>模型是一种成熟的卷积神经网络模型，在这个网络中包含</a:t>
            </a:r>
            <a:r>
              <a:rPr lang="en-US" altLang="zh-CN" sz="1800" kern="100" dirty="0">
                <a:solidFill>
                  <a:srgbClr val="000000"/>
                </a:solidFill>
                <a:effectLst/>
                <a:latin typeface="+mn-ea"/>
                <a:cs typeface="Arial" panose="020B0604020202020204" pitchFamily="34" charset="0"/>
              </a:rPr>
              <a:t>16</a:t>
            </a:r>
            <a:r>
              <a:rPr lang="zh-CN" altLang="zh-CN" sz="1800" kern="100" dirty="0">
                <a:solidFill>
                  <a:srgbClr val="000000"/>
                </a:solidFill>
                <a:effectLst/>
                <a:latin typeface="+mn-ea"/>
                <a:cs typeface="Arial" panose="020B0604020202020204" pitchFamily="34" charset="0"/>
              </a:rPr>
              <a:t>个卷积层和全连接层</a:t>
            </a:r>
            <a:r>
              <a:rPr lang="zh-CN" altLang="en-US" kern="100" dirty="0">
                <a:solidFill>
                  <a:srgbClr val="000000"/>
                </a:solidFill>
                <a:latin typeface="+mn-ea"/>
                <a:cs typeface="Arial" panose="020B0604020202020204" pitchFamily="34" charset="0"/>
              </a:rPr>
              <a:t>，</a:t>
            </a:r>
            <a:r>
              <a:rPr lang="zh-CN" altLang="en-US" sz="1800" kern="100" dirty="0">
                <a:solidFill>
                  <a:srgbClr val="000000"/>
                </a:solidFill>
                <a:effectLst/>
                <a:latin typeface="+mn-ea"/>
                <a:cs typeface="Arial" panose="020B0604020202020204" pitchFamily="34" charset="0"/>
              </a:rPr>
              <a:t>每一层神经网络都会利用上一层的输出来进一步提取图像中更为复杂的特征。</a:t>
            </a:r>
            <a:r>
              <a:rPr lang="zh-CN" altLang="zh-CN" sz="1800" kern="100" dirty="0">
                <a:solidFill>
                  <a:srgbClr val="000000"/>
                </a:solidFill>
                <a:effectLst/>
                <a:latin typeface="+mn-ea"/>
                <a:cs typeface="Arial" panose="020B0604020202020204" pitchFamily="34" charset="0"/>
              </a:rPr>
              <a:t>这是一个很大的网络，总共包含</a:t>
            </a:r>
            <a:r>
              <a:rPr lang="en-US" altLang="zh-CN" sz="1800" kern="100" dirty="0">
                <a:solidFill>
                  <a:srgbClr val="000000"/>
                </a:solidFill>
                <a:effectLst/>
                <a:latin typeface="+mn-ea"/>
                <a:cs typeface="Arial" panose="020B0604020202020204" pitchFamily="34" charset="0"/>
              </a:rPr>
              <a:t>1.38</a:t>
            </a:r>
            <a:r>
              <a:rPr lang="zh-CN" altLang="zh-CN" sz="1800" kern="100" dirty="0">
                <a:solidFill>
                  <a:srgbClr val="000000"/>
                </a:solidFill>
                <a:effectLst/>
                <a:latin typeface="+mn-ea"/>
                <a:cs typeface="Arial" panose="020B0604020202020204" pitchFamily="34" charset="0"/>
              </a:rPr>
              <a:t>亿个参数。</a:t>
            </a:r>
            <a:endParaRPr lang="en-US" altLang="zh-CN" sz="1800" kern="100" dirty="0">
              <a:solidFill>
                <a:srgbClr val="000000"/>
              </a:solidFill>
              <a:effectLst/>
              <a:latin typeface="+mn-ea"/>
              <a:cs typeface="Arial" panose="020B0604020202020204" pitchFamily="34" charset="0"/>
            </a:endParaRPr>
          </a:p>
        </p:txBody>
      </p:sp>
      <p:pic>
        <p:nvPicPr>
          <p:cNvPr id="2" name="图片 1">
            <a:extLst>
              <a:ext uri="{FF2B5EF4-FFF2-40B4-BE49-F238E27FC236}">
                <a16:creationId xmlns:a16="http://schemas.microsoft.com/office/drawing/2014/main" id="{8E323CEA-D144-4BC4-B387-24C2A047A4A5}"/>
              </a:ext>
            </a:extLst>
          </p:cNvPr>
          <p:cNvPicPr>
            <a:picLocks noChangeAspect="1"/>
          </p:cNvPicPr>
          <p:nvPr/>
        </p:nvPicPr>
        <p:blipFill>
          <a:blip r:embed="rId3"/>
          <a:stretch>
            <a:fillRect/>
          </a:stretch>
        </p:blipFill>
        <p:spPr>
          <a:xfrm>
            <a:off x="379403" y="1425241"/>
            <a:ext cx="6076254" cy="3567937"/>
          </a:xfrm>
          <a:prstGeom prst="rect">
            <a:avLst/>
          </a:prstGeom>
        </p:spPr>
      </p:pic>
    </p:spTree>
    <p:extLst>
      <p:ext uri="{BB962C8B-B14F-4D97-AF65-F5344CB8AC3E}">
        <p14:creationId xmlns:p14="http://schemas.microsoft.com/office/powerpoint/2010/main" val="3504406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en-US" altLang="zh-CN" sz="3600" b="1">
                <a:solidFill>
                  <a:schemeClr val="bg1"/>
                </a:solidFill>
              </a:rPr>
              <a:t>VGG16</a:t>
            </a:r>
            <a:r>
              <a:rPr lang="zh-CN" altLang="en-US" sz="3600" b="1">
                <a:solidFill>
                  <a:schemeClr val="bg1"/>
                </a:solidFill>
              </a:rPr>
              <a:t>模型简介</a:t>
            </a:r>
          </a:p>
        </p:txBody>
      </p:sp>
      <p:sp>
        <p:nvSpPr>
          <p:cNvPr id="18" name="文本框 17">
            <a:extLst>
              <a:ext uri="{FF2B5EF4-FFF2-40B4-BE49-F238E27FC236}">
                <a16:creationId xmlns:a16="http://schemas.microsoft.com/office/drawing/2014/main" id="{4E4C7188-87DD-4165-8E4D-63AA8173E075}"/>
              </a:ext>
            </a:extLst>
          </p:cNvPr>
          <p:cNvSpPr txBox="1"/>
          <p:nvPr/>
        </p:nvSpPr>
        <p:spPr>
          <a:xfrm>
            <a:off x="6705600" y="1993654"/>
            <a:ext cx="4840644" cy="3374129"/>
          </a:xfrm>
          <a:prstGeom prst="rect">
            <a:avLst/>
          </a:prstGeom>
          <a:noFill/>
        </p:spPr>
        <p:txBody>
          <a:bodyPr wrap="square">
            <a:spAutoFit/>
          </a:bodyPr>
          <a:lstStyle/>
          <a:p>
            <a:pPr marL="266700" indent="266700" algn="just">
              <a:lnSpc>
                <a:spcPct val="150000"/>
              </a:lnSpc>
            </a:pPr>
            <a:r>
              <a:rPr lang="en-US" altLang="zh-CN" sz="1800" kern="100" dirty="0">
                <a:solidFill>
                  <a:srgbClr val="000000"/>
                </a:solidFill>
                <a:effectLst/>
                <a:latin typeface="+mn-ea"/>
                <a:cs typeface="Arial" panose="020B0604020202020204" pitchFamily="34" charset="0"/>
              </a:rPr>
              <a:t>VGG-16</a:t>
            </a:r>
            <a:r>
              <a:rPr lang="zh-CN" altLang="zh-CN" sz="1800" kern="100" dirty="0">
                <a:solidFill>
                  <a:srgbClr val="000000"/>
                </a:solidFill>
                <a:effectLst/>
                <a:latin typeface="+mn-ea"/>
                <a:cs typeface="Arial" panose="020B0604020202020204" pitchFamily="34" charset="0"/>
              </a:rPr>
              <a:t>结构并不复杂，而且这种网络结构很规整，都是几个卷积层后面跟着可以压缩图像大小的池化层，池化层缩小图像的高度和宽度。</a:t>
            </a:r>
            <a:endParaRPr lang="en-US" altLang="zh-CN" sz="1800" kern="100" dirty="0">
              <a:solidFill>
                <a:srgbClr val="000000"/>
              </a:solidFill>
              <a:effectLst/>
              <a:latin typeface="+mn-ea"/>
              <a:cs typeface="Arial" panose="020B0604020202020204" pitchFamily="34" charset="0"/>
            </a:endParaRPr>
          </a:p>
          <a:p>
            <a:pPr marL="266700" indent="266700" algn="just">
              <a:lnSpc>
                <a:spcPct val="150000"/>
              </a:lnSpc>
            </a:pPr>
            <a:r>
              <a:rPr lang="zh-CN" altLang="zh-CN" sz="1800" kern="100" dirty="0">
                <a:solidFill>
                  <a:srgbClr val="000000"/>
                </a:solidFill>
                <a:effectLst/>
                <a:latin typeface="+mn-ea"/>
                <a:cs typeface="Arial" panose="020B0604020202020204" pitchFamily="34" charset="0"/>
              </a:rPr>
              <a:t>同时，卷积层的过滤器数量变化存在一定的规律，这种相对一致的网络结构对学习者很有吸引力，而它的主要缺点是需要训练的特征数量非常巨大。</a:t>
            </a:r>
            <a:endParaRPr lang="zh-CN" altLang="zh-CN" sz="1800" kern="100" dirty="0">
              <a:effectLst/>
              <a:latin typeface="+mn-ea"/>
              <a:cs typeface="Arial" panose="020B0604020202020204" pitchFamily="34" charset="0"/>
            </a:endParaRPr>
          </a:p>
        </p:txBody>
      </p:sp>
      <p:pic>
        <p:nvPicPr>
          <p:cNvPr id="3" name="图片 2">
            <a:extLst>
              <a:ext uri="{FF2B5EF4-FFF2-40B4-BE49-F238E27FC236}">
                <a16:creationId xmlns:a16="http://schemas.microsoft.com/office/drawing/2014/main" id="{D03F89CA-DD3B-42D8-9D2D-239B6DB74664}"/>
              </a:ext>
            </a:extLst>
          </p:cNvPr>
          <p:cNvPicPr>
            <a:picLocks noChangeAspect="1"/>
          </p:cNvPicPr>
          <p:nvPr/>
        </p:nvPicPr>
        <p:blipFill>
          <a:blip r:embed="rId3"/>
          <a:stretch>
            <a:fillRect/>
          </a:stretch>
        </p:blipFill>
        <p:spPr>
          <a:xfrm>
            <a:off x="1029460" y="1408935"/>
            <a:ext cx="4840644" cy="4871126"/>
          </a:xfrm>
          <a:prstGeom prst="rect">
            <a:avLst/>
          </a:prstGeom>
        </p:spPr>
      </p:pic>
    </p:spTree>
    <p:extLst>
      <p:ext uri="{BB962C8B-B14F-4D97-AF65-F5344CB8AC3E}">
        <p14:creationId xmlns:p14="http://schemas.microsoft.com/office/powerpoint/2010/main" val="14504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zh-CN" altLang="en-US" sz="3600" b="1">
                <a:solidFill>
                  <a:schemeClr val="bg1"/>
                </a:solidFill>
              </a:rPr>
              <a:t>本次实验使用的包</a:t>
            </a:r>
          </a:p>
        </p:txBody>
      </p:sp>
      <p:pic>
        <p:nvPicPr>
          <p:cNvPr id="2" name="图片 1">
            <a:extLst>
              <a:ext uri="{FF2B5EF4-FFF2-40B4-BE49-F238E27FC236}">
                <a16:creationId xmlns:a16="http://schemas.microsoft.com/office/drawing/2014/main" id="{650F47C3-AC93-4D1F-A1B7-1520C4E8E45A}"/>
              </a:ext>
            </a:extLst>
          </p:cNvPr>
          <p:cNvPicPr>
            <a:picLocks noChangeAspect="1"/>
          </p:cNvPicPr>
          <p:nvPr/>
        </p:nvPicPr>
        <p:blipFill>
          <a:blip r:embed="rId3"/>
          <a:stretch>
            <a:fillRect/>
          </a:stretch>
        </p:blipFill>
        <p:spPr>
          <a:xfrm>
            <a:off x="406272" y="1245175"/>
            <a:ext cx="11379456" cy="3565124"/>
          </a:xfrm>
          <a:prstGeom prst="rect">
            <a:avLst/>
          </a:prstGeom>
        </p:spPr>
      </p:pic>
      <p:sp>
        <p:nvSpPr>
          <p:cNvPr id="12" name="文本框 11">
            <a:extLst>
              <a:ext uri="{FF2B5EF4-FFF2-40B4-BE49-F238E27FC236}">
                <a16:creationId xmlns:a16="http://schemas.microsoft.com/office/drawing/2014/main" id="{FE05A94F-7BF2-496E-B4A6-D4D7766DAD7A}"/>
              </a:ext>
            </a:extLst>
          </p:cNvPr>
          <p:cNvSpPr txBox="1"/>
          <p:nvPr/>
        </p:nvSpPr>
        <p:spPr>
          <a:xfrm>
            <a:off x="507403" y="5318401"/>
            <a:ext cx="11379456" cy="881139"/>
          </a:xfrm>
          <a:prstGeom prst="rect">
            <a:avLst/>
          </a:prstGeom>
          <a:noFill/>
        </p:spPr>
        <p:txBody>
          <a:bodyPr wrap="square">
            <a:spAutoFit/>
          </a:bodyPr>
          <a:lstStyle/>
          <a:p>
            <a:pPr marL="266700" indent="266700" algn="just">
              <a:lnSpc>
                <a:spcPct val="150000"/>
              </a:lnSpc>
            </a:pPr>
            <a:r>
              <a:rPr lang="zh-CN" altLang="en-US" sz="1800" kern="100">
                <a:effectLst/>
                <a:latin typeface="等线" panose="02010600030101010101" pitchFamily="2" charset="-122"/>
                <a:ea typeface="等线" panose="02010600030101010101" pitchFamily="2" charset="-122"/>
                <a:cs typeface="Arial" panose="020B0604020202020204" pitchFamily="34" charset="0"/>
              </a:rPr>
              <a:t>代码分析部分太过复杂，考虑到时间问题，本次答辩中用程序流程图代替</a:t>
            </a:r>
            <a:endParaRPr lang="en-US" altLang="zh-CN" sz="1800" kern="100">
              <a:effectLst/>
              <a:latin typeface="等线" panose="02010600030101010101" pitchFamily="2" charset="-122"/>
              <a:ea typeface="等线" panose="02010600030101010101" pitchFamily="2" charset="-122"/>
              <a:cs typeface="Arial" panose="020B0604020202020204" pitchFamily="34" charset="0"/>
            </a:endParaRPr>
          </a:p>
          <a:p>
            <a:pPr marL="266700" indent="266700" algn="just">
              <a:lnSpc>
                <a:spcPct val="150000"/>
              </a:lnSpc>
            </a:pPr>
            <a:r>
              <a:rPr lang="zh-CN" altLang="en-US" kern="100">
                <a:latin typeface="等线" panose="02010600030101010101" pitchFamily="2" charset="-122"/>
                <a:ea typeface="等线" panose="02010600030101010101" pitchFamily="2" charset="-122"/>
                <a:cs typeface="Arial" panose="020B0604020202020204" pitchFamily="34" charset="0"/>
              </a:rPr>
              <a:t>核心为：</a:t>
            </a:r>
            <a:r>
              <a:rPr lang="en-US" altLang="zh-CN" kern="100" err="1">
                <a:latin typeface="等线" panose="02010600030101010101" pitchFamily="2" charset="-122"/>
                <a:ea typeface="等线" panose="02010600030101010101" pitchFamily="2" charset="-122"/>
                <a:cs typeface="Arial" panose="020B0604020202020204" pitchFamily="34" charset="0"/>
              </a:rPr>
              <a:t>Tensorflow</a:t>
            </a:r>
            <a:r>
              <a:rPr lang="zh-CN" altLang="en-US" kern="100">
                <a:latin typeface="等线" panose="02010600030101010101" pitchFamily="2" charset="-122"/>
                <a:ea typeface="等线" panose="02010600030101010101" pitchFamily="2" charset="-122"/>
                <a:cs typeface="Arial" panose="020B0604020202020204" pitchFamily="34" charset="0"/>
              </a:rPr>
              <a:t>、</a:t>
            </a:r>
            <a:r>
              <a:rPr lang="en-US" altLang="zh-CN" kern="100" err="1">
                <a:latin typeface="等线" panose="02010600030101010101" pitchFamily="2" charset="-122"/>
                <a:ea typeface="等线" panose="02010600030101010101" pitchFamily="2" charset="-122"/>
                <a:cs typeface="Arial" panose="020B0604020202020204" pitchFamily="34" charset="0"/>
              </a:rPr>
              <a:t>keras</a:t>
            </a:r>
            <a:r>
              <a:rPr lang="zh-CN" altLang="en-US" kern="100">
                <a:latin typeface="等线" panose="02010600030101010101" pitchFamily="2" charset="-122"/>
                <a:ea typeface="等线" panose="02010600030101010101" pitchFamily="2" charset="-122"/>
                <a:cs typeface="Arial" panose="020B0604020202020204" pitchFamily="34" charset="0"/>
              </a:rPr>
              <a:t> 、</a:t>
            </a:r>
            <a:r>
              <a:rPr lang="en-US" altLang="zh-CN" kern="100">
                <a:latin typeface="等线" panose="02010600030101010101" pitchFamily="2" charset="-122"/>
                <a:ea typeface="等线" panose="02010600030101010101" pitchFamily="2" charset="-122"/>
                <a:cs typeface="Arial" panose="020B0604020202020204" pitchFamily="34" charset="0"/>
              </a:rPr>
              <a:t>scipy</a:t>
            </a:r>
            <a:endParaRPr lang="zh-CN" altLang="zh-CN" sz="1800" kern="10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37626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zh-CN" altLang="en-US" sz="3600" b="1">
                <a:solidFill>
                  <a:schemeClr val="bg1"/>
                </a:solidFill>
              </a:rPr>
              <a:t>程序流程图</a:t>
            </a:r>
          </a:p>
        </p:txBody>
      </p:sp>
      <p:pic>
        <p:nvPicPr>
          <p:cNvPr id="2" name="图片 1">
            <a:extLst>
              <a:ext uri="{FF2B5EF4-FFF2-40B4-BE49-F238E27FC236}">
                <a16:creationId xmlns:a16="http://schemas.microsoft.com/office/drawing/2014/main" id="{5421D3A8-848C-4FD0-82DD-0B2B8155509B}"/>
              </a:ext>
            </a:extLst>
          </p:cNvPr>
          <p:cNvPicPr>
            <a:picLocks noChangeAspect="1"/>
          </p:cNvPicPr>
          <p:nvPr/>
        </p:nvPicPr>
        <p:blipFill>
          <a:blip r:embed="rId3"/>
          <a:stretch>
            <a:fillRect/>
          </a:stretch>
        </p:blipFill>
        <p:spPr>
          <a:xfrm>
            <a:off x="2359905" y="1364496"/>
            <a:ext cx="6888004" cy="5295401"/>
          </a:xfrm>
          <a:prstGeom prst="rect">
            <a:avLst/>
          </a:prstGeom>
        </p:spPr>
      </p:pic>
    </p:spTree>
    <p:extLst>
      <p:ext uri="{BB962C8B-B14F-4D97-AF65-F5344CB8AC3E}">
        <p14:creationId xmlns:p14="http://schemas.microsoft.com/office/powerpoint/2010/main" val="288746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zh-CN" altLang="en-US" sz="3600" b="1">
                <a:solidFill>
                  <a:schemeClr val="bg1"/>
                </a:solidFill>
              </a:rPr>
              <a:t>成果展示</a:t>
            </a:r>
          </a:p>
        </p:txBody>
      </p:sp>
      <p:pic>
        <p:nvPicPr>
          <p:cNvPr id="9" name="图片 28">
            <a:extLst>
              <a:ext uri="{FF2B5EF4-FFF2-40B4-BE49-F238E27FC236}">
                <a16:creationId xmlns:a16="http://schemas.microsoft.com/office/drawing/2014/main" id="{FA3166A2-F2BD-184D-AD2A-F8FCEE89D6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49" y="2868199"/>
            <a:ext cx="10011501" cy="3337569"/>
          </a:xfrm>
          <a:prstGeom prst="rect">
            <a:avLst/>
          </a:prstGeom>
          <a:noFill/>
          <a:ln>
            <a:noFill/>
          </a:ln>
        </p:spPr>
      </p:pic>
      <p:sp>
        <p:nvSpPr>
          <p:cNvPr id="3" name="TextBox 2">
            <a:extLst>
              <a:ext uri="{FF2B5EF4-FFF2-40B4-BE49-F238E27FC236}">
                <a16:creationId xmlns:a16="http://schemas.microsoft.com/office/drawing/2014/main" id="{B70D8A4C-CB65-364D-9734-90EFD5FDF7B5}"/>
              </a:ext>
            </a:extLst>
          </p:cNvPr>
          <p:cNvSpPr txBox="1"/>
          <p:nvPr/>
        </p:nvSpPr>
        <p:spPr>
          <a:xfrm>
            <a:off x="704985" y="1858577"/>
            <a:ext cx="7633821" cy="369332"/>
          </a:xfrm>
          <a:prstGeom prst="rect">
            <a:avLst/>
          </a:prstGeom>
          <a:noFill/>
        </p:spPr>
        <p:txBody>
          <a:bodyPr wrap="none" rtlCol="0">
            <a:spAutoFit/>
          </a:bodyPr>
          <a:lstStyle/>
          <a:p>
            <a:r>
              <a:rPr lang="zh-CN" altLang="en-US"/>
              <a:t>最初我们使用现实照片作为内容图片，但画风迁移之后效果不是很理想：</a:t>
            </a:r>
            <a:r>
              <a:rPr lang="en-CN"/>
              <a:t> </a:t>
            </a:r>
          </a:p>
        </p:txBody>
      </p:sp>
    </p:spTree>
    <p:extLst>
      <p:ext uri="{BB962C8B-B14F-4D97-AF65-F5344CB8AC3E}">
        <p14:creationId xmlns:p14="http://schemas.microsoft.com/office/powerpoint/2010/main" val="93492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a:grpSpLocks noChangeAspect="1"/>
          </p:cNvGrpSpPr>
          <p:nvPr/>
        </p:nvGrpSpPr>
        <p:grpSpPr>
          <a:xfrm>
            <a:off x="202799" y="287672"/>
            <a:ext cx="609210" cy="609210"/>
            <a:chOff x="456294" y="1959430"/>
            <a:chExt cx="2148114" cy="2148114"/>
          </a:xfrm>
        </p:grpSpPr>
        <p:sp>
          <p:nvSpPr>
            <p:cNvPr id="42" name="椭圆 41"/>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43" name="图片 42"/>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4" name="文本框 43"/>
          <p:cNvSpPr txBox="1"/>
          <p:nvPr/>
        </p:nvSpPr>
        <p:spPr>
          <a:xfrm>
            <a:off x="919032" y="57998"/>
            <a:ext cx="6505225" cy="838884"/>
          </a:xfrm>
          <a:prstGeom prst="rect">
            <a:avLst/>
          </a:prstGeom>
          <a:noFill/>
        </p:spPr>
        <p:txBody>
          <a:bodyPr wrap="square" rtlCol="0">
            <a:spAutoFit/>
          </a:bodyPr>
          <a:lstStyle/>
          <a:p>
            <a:pPr>
              <a:lnSpc>
                <a:spcPct val="150000"/>
              </a:lnSpc>
            </a:pPr>
            <a:r>
              <a:rPr lang="zh-CN" altLang="en-US" sz="3600" b="1">
                <a:solidFill>
                  <a:schemeClr val="bg1"/>
                </a:solidFill>
              </a:rPr>
              <a:t>成果展示</a:t>
            </a:r>
          </a:p>
        </p:txBody>
      </p:sp>
      <p:sp>
        <p:nvSpPr>
          <p:cNvPr id="3" name="TextBox 2">
            <a:extLst>
              <a:ext uri="{FF2B5EF4-FFF2-40B4-BE49-F238E27FC236}">
                <a16:creationId xmlns:a16="http://schemas.microsoft.com/office/drawing/2014/main" id="{B70D8A4C-CB65-364D-9734-90EFD5FDF7B5}"/>
              </a:ext>
            </a:extLst>
          </p:cNvPr>
          <p:cNvSpPr txBox="1"/>
          <p:nvPr/>
        </p:nvSpPr>
        <p:spPr>
          <a:xfrm>
            <a:off x="568135" y="1847499"/>
            <a:ext cx="4053627" cy="400110"/>
          </a:xfrm>
          <a:prstGeom prst="rect">
            <a:avLst/>
          </a:prstGeom>
          <a:noFill/>
        </p:spPr>
        <p:txBody>
          <a:bodyPr wrap="square" rtlCol="0">
            <a:spAutoFit/>
          </a:bodyPr>
          <a:lstStyle/>
          <a:p>
            <a:r>
              <a:rPr lang="en-CN" sz="2000" b="1"/>
              <a:t>测试集对比</a:t>
            </a:r>
            <a:r>
              <a:rPr lang="zh-CN" altLang="en-US" sz="2000" b="1"/>
              <a:t>：探索模型的优劣之处</a:t>
            </a:r>
            <a:endParaRPr lang="en-US" altLang="zh-CN" sz="2000" b="1"/>
          </a:p>
        </p:txBody>
      </p:sp>
      <p:pic>
        <p:nvPicPr>
          <p:cNvPr id="4" name="Picture 3" descr="A close-up of some tattoos&#10;&#10;Description automatically generated with low confidence">
            <a:extLst>
              <a:ext uri="{FF2B5EF4-FFF2-40B4-BE49-F238E27FC236}">
                <a16:creationId xmlns:a16="http://schemas.microsoft.com/office/drawing/2014/main" id="{EAF1B3D7-1EA8-7B4B-A220-033F0489E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740" y="4050623"/>
            <a:ext cx="6976157" cy="2325386"/>
          </a:xfrm>
          <a:prstGeom prst="rect">
            <a:avLst/>
          </a:prstGeom>
        </p:spPr>
      </p:pic>
      <p:pic>
        <p:nvPicPr>
          <p:cNvPr id="9" name="Picture 8">
            <a:extLst>
              <a:ext uri="{FF2B5EF4-FFF2-40B4-BE49-F238E27FC236}">
                <a16:creationId xmlns:a16="http://schemas.microsoft.com/office/drawing/2014/main" id="{88C08616-DEC7-2140-9CDE-A225AA89A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740" y="1477371"/>
            <a:ext cx="6976158" cy="2325386"/>
          </a:xfrm>
          <a:prstGeom prst="rect">
            <a:avLst/>
          </a:prstGeom>
        </p:spPr>
      </p:pic>
      <p:sp>
        <p:nvSpPr>
          <p:cNvPr id="2" name="文本框 1">
            <a:extLst>
              <a:ext uri="{FF2B5EF4-FFF2-40B4-BE49-F238E27FC236}">
                <a16:creationId xmlns:a16="http://schemas.microsoft.com/office/drawing/2014/main" id="{CAE16471-7A95-46FA-8450-100510DF35AC}"/>
              </a:ext>
            </a:extLst>
          </p:cNvPr>
          <p:cNvSpPr txBox="1"/>
          <p:nvPr/>
        </p:nvSpPr>
        <p:spPr>
          <a:xfrm>
            <a:off x="748528" y="2513030"/>
            <a:ext cx="3779929" cy="2862322"/>
          </a:xfrm>
          <a:prstGeom prst="rect">
            <a:avLst/>
          </a:prstGeom>
          <a:noFill/>
        </p:spPr>
        <p:txBody>
          <a:bodyPr wrap="square" rtlCol="0">
            <a:spAutoFit/>
          </a:bodyPr>
          <a:lstStyle/>
          <a:p>
            <a:pPr>
              <a:lnSpc>
                <a:spcPct val="150000"/>
              </a:lnSpc>
            </a:pPr>
            <a:r>
              <a:rPr lang="zh-CN" altLang="en-US"/>
              <a:t>右边的这两组迁移结果证明了，对风格图片的选取上应尽可能只选取特征信息丰富的部分，会得到更好的迁移结果，模型对颜色特征值的提取也能够更少的受到风格图片中大片留白的干扰</a:t>
            </a:r>
            <a:r>
              <a:rPr lang="en-CN" altLang="zh-CN"/>
              <a:t> </a:t>
            </a:r>
          </a:p>
          <a:p>
            <a:endParaRPr lang="zh-CN" altLang="en-US"/>
          </a:p>
        </p:txBody>
      </p:sp>
    </p:spTree>
    <p:extLst>
      <p:ext uri="{BB962C8B-B14F-4D97-AF65-F5344CB8AC3E}">
        <p14:creationId xmlns:p14="http://schemas.microsoft.com/office/powerpoint/2010/main" val="36521428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502</Words>
  <Application>Microsoft Office PowerPoint</Application>
  <PresentationFormat>宽屏</PresentationFormat>
  <Paragraphs>41</Paragraphs>
  <Slides>11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文博</dc:creator>
  <cp:lastModifiedBy>彭 文博</cp:lastModifiedBy>
  <cp:revision>2</cp:revision>
  <dcterms:created xsi:type="dcterms:W3CDTF">2021-12-26T09:01:35Z</dcterms:created>
  <dcterms:modified xsi:type="dcterms:W3CDTF">2022-12-31T07:12:13Z</dcterms:modified>
</cp:coreProperties>
</file>